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4" r:id="rId2"/>
    <p:sldId id="256" r:id="rId3"/>
    <p:sldId id="379" r:id="rId4"/>
    <p:sldId id="380" r:id="rId5"/>
    <p:sldId id="381" r:id="rId6"/>
    <p:sldId id="382" r:id="rId7"/>
    <p:sldId id="383" r:id="rId8"/>
    <p:sldId id="362" r:id="rId9"/>
    <p:sldId id="384" r:id="rId10"/>
    <p:sldId id="385" r:id="rId11"/>
    <p:sldId id="368" r:id="rId12"/>
    <p:sldId id="386" r:id="rId13"/>
    <p:sldId id="392" r:id="rId14"/>
    <p:sldId id="391" r:id="rId15"/>
    <p:sldId id="389" r:id="rId16"/>
    <p:sldId id="390" r:id="rId17"/>
    <p:sldId id="357" r:id="rId18"/>
    <p:sldId id="387" r:id="rId19"/>
    <p:sldId id="388" r:id="rId20"/>
  </p:sldIdLst>
  <p:sldSz cx="12192000" cy="6858000"/>
  <p:notesSz cx="7019925" cy="9305925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2D"/>
    <a:srgbClr val="248FDB"/>
    <a:srgbClr val="2C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59587" autoAdjust="0"/>
  </p:normalViewPr>
  <p:slideViewPr>
    <p:cSldViewPr snapToGrid="0">
      <p:cViewPr varScale="1">
        <p:scale>
          <a:sx n="154" d="100"/>
          <a:sy n="154" d="100"/>
        </p:scale>
        <p:origin x="391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93" d="100"/>
          <a:sy n="193" d="100"/>
        </p:scale>
        <p:origin x="7212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2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r">
              <a:defRPr sz="1200"/>
            </a:lvl1pPr>
          </a:lstStyle>
          <a:p>
            <a:fld id="{430E65A2-50C4-4023-AF56-5411414CF05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43025" y="838200"/>
            <a:ext cx="4456113" cy="2506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9" tIns="46639" rIns="93279" bIns="466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3633008"/>
            <a:ext cx="5615940" cy="4852626"/>
          </a:xfrm>
          <a:prstGeom prst="rect">
            <a:avLst/>
          </a:prstGeom>
        </p:spPr>
        <p:txBody>
          <a:bodyPr vert="horz" lIns="93279" tIns="46639" rIns="93279" bIns="4663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2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r">
              <a:defRPr sz="1200"/>
            </a:lvl1pPr>
          </a:lstStyle>
          <a:p>
            <a:fld id="{566B689C-34C9-4416-84DF-5626DAEA3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7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48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1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3633007"/>
            <a:ext cx="5615940" cy="5347883"/>
          </a:xfrm>
        </p:spPr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9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9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6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5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59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1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1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8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3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7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9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3716" y="184944"/>
            <a:ext cx="8151133" cy="64881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8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3705227" y="4"/>
            <a:ext cx="8486775" cy="43656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2" y="2182813"/>
            <a:ext cx="3705225" cy="21828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62350"/>
          </a:xfrm>
          <a:custGeom>
            <a:avLst/>
            <a:gdLst>
              <a:gd name="connsiteX0" fmla="*/ 0 w 12192000"/>
              <a:gd name="connsiteY0" fmla="*/ 0 h 3562350"/>
              <a:gd name="connsiteX1" fmla="*/ 12192000 w 12192000"/>
              <a:gd name="connsiteY1" fmla="*/ 0 h 3562350"/>
              <a:gd name="connsiteX2" fmla="*/ 12192000 w 12192000"/>
              <a:gd name="connsiteY2" fmla="*/ 3562350 h 3562350"/>
              <a:gd name="connsiteX3" fmla="*/ 6100763 w 12192000"/>
              <a:gd name="connsiteY3" fmla="*/ 3167063 h 3562350"/>
              <a:gd name="connsiteX4" fmla="*/ 0 w 12192000"/>
              <a:gd name="connsiteY4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62350">
                <a:moveTo>
                  <a:pt x="0" y="0"/>
                </a:moveTo>
                <a:lnTo>
                  <a:pt x="12192000" y="0"/>
                </a:lnTo>
                <a:lnTo>
                  <a:pt x="12192000" y="3562350"/>
                </a:lnTo>
                <a:cubicBezTo>
                  <a:pt x="10159206" y="3417207"/>
                  <a:pt x="8133557" y="3167063"/>
                  <a:pt x="6100763" y="3167063"/>
                </a:cubicBezTo>
                <a:cubicBezTo>
                  <a:pt x="4038146" y="3168196"/>
                  <a:pt x="2033588" y="3430588"/>
                  <a:pt x="0" y="35623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33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333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62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62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60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91015" y="0"/>
            <a:ext cx="26336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2506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55853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0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459385" y="581111"/>
            <a:ext cx="5695785" cy="5695785"/>
          </a:xfrm>
          <a:custGeom>
            <a:avLst/>
            <a:gdLst>
              <a:gd name="connsiteX0" fmla="*/ 2646087 w 5695785"/>
              <a:gd name="connsiteY0" fmla="*/ 3 h 5695785"/>
              <a:gd name="connsiteX1" fmla="*/ 3663461 w 5695785"/>
              <a:gd name="connsiteY1" fmla="*/ 310458 h 5695785"/>
              <a:gd name="connsiteX2" fmla="*/ 4892386 w 5695785"/>
              <a:gd name="connsiteY2" fmla="*/ 1137988 h 5695785"/>
              <a:gd name="connsiteX3" fmla="*/ 5385328 w 5695785"/>
              <a:gd name="connsiteY3" fmla="*/ 3663461 h 5695785"/>
              <a:gd name="connsiteX4" fmla="*/ 4557798 w 5695785"/>
              <a:gd name="connsiteY4" fmla="*/ 4892386 h 5695785"/>
              <a:gd name="connsiteX5" fmla="*/ 2032325 w 5695785"/>
              <a:gd name="connsiteY5" fmla="*/ 5385328 h 5695785"/>
              <a:gd name="connsiteX6" fmla="*/ 803400 w 5695785"/>
              <a:gd name="connsiteY6" fmla="*/ 4557799 h 5695785"/>
              <a:gd name="connsiteX7" fmla="*/ 310458 w 5695785"/>
              <a:gd name="connsiteY7" fmla="*/ 2032325 h 5695785"/>
              <a:gd name="connsiteX8" fmla="*/ 1137988 w 5695785"/>
              <a:gd name="connsiteY8" fmla="*/ 803400 h 5695785"/>
              <a:gd name="connsiteX9" fmla="*/ 2646087 w 5695785"/>
              <a:gd name="connsiteY9" fmla="*/ 3 h 56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5785" h="5695785">
                <a:moveTo>
                  <a:pt x="2646087" y="3"/>
                </a:moveTo>
                <a:cubicBezTo>
                  <a:pt x="2996536" y="-529"/>
                  <a:pt x="3350894" y="99983"/>
                  <a:pt x="3663461" y="310458"/>
                </a:cubicBezTo>
                <a:lnTo>
                  <a:pt x="4892386" y="1137988"/>
                </a:lnTo>
                <a:cubicBezTo>
                  <a:pt x="5725899" y="1699256"/>
                  <a:pt x="5946597" y="2829948"/>
                  <a:pt x="5385328" y="3663461"/>
                </a:cubicBezTo>
                <a:lnTo>
                  <a:pt x="4557798" y="4892386"/>
                </a:lnTo>
                <a:cubicBezTo>
                  <a:pt x="3996530" y="5725899"/>
                  <a:pt x="2865838" y="5946597"/>
                  <a:pt x="2032325" y="5385328"/>
                </a:cubicBezTo>
                <a:lnTo>
                  <a:pt x="803400" y="4557799"/>
                </a:lnTo>
                <a:cubicBezTo>
                  <a:pt x="-30113" y="3996530"/>
                  <a:pt x="-250810" y="2865838"/>
                  <a:pt x="310458" y="2032325"/>
                </a:cubicBezTo>
                <a:lnTo>
                  <a:pt x="1137988" y="803400"/>
                </a:lnTo>
                <a:cubicBezTo>
                  <a:pt x="1488781" y="282455"/>
                  <a:pt x="2062004" y="890"/>
                  <a:pt x="2646087" y="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7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4865" y="338141"/>
            <a:ext cx="2962275" cy="61817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7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257550"/>
            <a:ext cx="12192000" cy="3600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76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9984" y="908113"/>
            <a:ext cx="2498885" cy="1665256"/>
          </a:xfrm>
          <a:custGeom>
            <a:avLst/>
            <a:gdLst>
              <a:gd name="connsiteX0" fmla="*/ 2131628 w 2498885"/>
              <a:gd name="connsiteY0" fmla="*/ 1273466 h 1665256"/>
              <a:gd name="connsiteX1" fmla="*/ 2050549 w 2498885"/>
              <a:gd name="connsiteY1" fmla="*/ 1305843 h 1665256"/>
              <a:gd name="connsiteX2" fmla="*/ 2020077 w 2498885"/>
              <a:gd name="connsiteY2" fmla="*/ 1391547 h 1665256"/>
              <a:gd name="connsiteX3" fmla="*/ 2051910 w 2498885"/>
              <a:gd name="connsiteY3" fmla="*/ 1502283 h 1665256"/>
              <a:gd name="connsiteX4" fmla="*/ 2135437 w 2498885"/>
              <a:gd name="connsiteY4" fmla="*/ 1546087 h 1665256"/>
              <a:gd name="connsiteX5" fmla="*/ 2215972 w 2498885"/>
              <a:gd name="connsiteY5" fmla="*/ 1509356 h 1665256"/>
              <a:gd name="connsiteX6" fmla="*/ 2244812 w 2498885"/>
              <a:gd name="connsiteY6" fmla="*/ 1407872 h 1665256"/>
              <a:gd name="connsiteX7" fmla="*/ 2214612 w 2498885"/>
              <a:gd name="connsiteY7" fmla="*/ 1308020 h 1665256"/>
              <a:gd name="connsiteX8" fmla="*/ 2131628 w 2498885"/>
              <a:gd name="connsiteY8" fmla="*/ 1273466 h 1665256"/>
              <a:gd name="connsiteX9" fmla="*/ 891201 w 2498885"/>
              <a:gd name="connsiteY9" fmla="*/ 995948 h 1665256"/>
              <a:gd name="connsiteX10" fmla="*/ 821278 w 2498885"/>
              <a:gd name="connsiteY10" fmla="*/ 1021795 h 1665256"/>
              <a:gd name="connsiteX11" fmla="*/ 787540 w 2498885"/>
              <a:gd name="connsiteY11" fmla="*/ 1106139 h 1665256"/>
              <a:gd name="connsiteX12" fmla="*/ 777473 w 2498885"/>
              <a:gd name="connsiteY12" fmla="*/ 1270745 h 1665256"/>
              <a:gd name="connsiteX13" fmla="*/ 788084 w 2498885"/>
              <a:gd name="connsiteY13" fmla="*/ 1434808 h 1665256"/>
              <a:gd name="connsiteX14" fmla="*/ 821822 w 2498885"/>
              <a:gd name="connsiteY14" fmla="*/ 1519423 h 1665256"/>
              <a:gd name="connsiteX15" fmla="*/ 889025 w 2498885"/>
              <a:gd name="connsiteY15" fmla="*/ 1544998 h 1665256"/>
              <a:gd name="connsiteX16" fmla="*/ 956227 w 2498885"/>
              <a:gd name="connsiteY16" fmla="*/ 1518063 h 1665256"/>
              <a:gd name="connsiteX17" fmla="*/ 990509 w 2498885"/>
              <a:gd name="connsiteY17" fmla="*/ 1431815 h 1665256"/>
              <a:gd name="connsiteX18" fmla="*/ 1001120 w 2498885"/>
              <a:gd name="connsiteY18" fmla="*/ 1270745 h 1665256"/>
              <a:gd name="connsiteX19" fmla="*/ 990781 w 2498885"/>
              <a:gd name="connsiteY19" fmla="*/ 1105867 h 1665256"/>
              <a:gd name="connsiteX20" fmla="*/ 957588 w 2498885"/>
              <a:gd name="connsiteY20" fmla="*/ 1021523 h 1665256"/>
              <a:gd name="connsiteX21" fmla="*/ 891201 w 2498885"/>
              <a:gd name="connsiteY21" fmla="*/ 995948 h 1665256"/>
              <a:gd name="connsiteX22" fmla="*/ 1467882 w 2498885"/>
              <a:gd name="connsiteY22" fmla="*/ 887662 h 1665256"/>
              <a:gd name="connsiteX23" fmla="*/ 1612627 w 2498885"/>
              <a:gd name="connsiteY23" fmla="*/ 887662 h 1665256"/>
              <a:gd name="connsiteX24" fmla="*/ 1612627 w 2498885"/>
              <a:gd name="connsiteY24" fmla="*/ 1540645 h 1665256"/>
              <a:gd name="connsiteX25" fmla="*/ 1788389 w 2498885"/>
              <a:gd name="connsiteY25" fmla="*/ 1540645 h 1665256"/>
              <a:gd name="connsiteX26" fmla="*/ 1788389 w 2498885"/>
              <a:gd name="connsiteY26" fmla="*/ 1654373 h 1665256"/>
              <a:gd name="connsiteX27" fmla="*/ 1269811 w 2498885"/>
              <a:gd name="connsiteY27" fmla="*/ 1654373 h 1665256"/>
              <a:gd name="connsiteX28" fmla="*/ 1269811 w 2498885"/>
              <a:gd name="connsiteY28" fmla="*/ 1540645 h 1665256"/>
              <a:gd name="connsiteX29" fmla="*/ 1459720 w 2498885"/>
              <a:gd name="connsiteY29" fmla="*/ 1540645 h 1665256"/>
              <a:gd name="connsiteX30" fmla="*/ 1459720 w 2498885"/>
              <a:gd name="connsiteY30" fmla="*/ 1017714 h 1665256"/>
              <a:gd name="connsiteX31" fmla="*/ 1275796 w 2498885"/>
              <a:gd name="connsiteY31" fmla="*/ 1132530 h 1665256"/>
              <a:gd name="connsiteX32" fmla="*/ 1275796 w 2498885"/>
              <a:gd name="connsiteY32" fmla="*/ 1012273 h 1665256"/>
              <a:gd name="connsiteX33" fmla="*/ 2144144 w 2498885"/>
              <a:gd name="connsiteY33" fmla="*/ 876234 h 1665256"/>
              <a:gd name="connsiteX34" fmla="*/ 2297867 w 2498885"/>
              <a:gd name="connsiteY34" fmla="*/ 919222 h 1665256"/>
              <a:gd name="connsiteX35" fmla="*/ 2377585 w 2498885"/>
              <a:gd name="connsiteY35" fmla="*/ 1052540 h 1665256"/>
              <a:gd name="connsiteX36" fmla="*/ 2233385 w 2498885"/>
              <a:gd name="connsiteY36" fmla="*/ 1072674 h 1665256"/>
              <a:gd name="connsiteX37" fmla="*/ 2140879 w 2498885"/>
              <a:gd name="connsiteY37" fmla="*/ 997036 h 1665256"/>
              <a:gd name="connsiteX38" fmla="*/ 2044292 w 2498885"/>
              <a:gd name="connsiteY38" fmla="*/ 1058526 h 1665256"/>
              <a:gd name="connsiteX39" fmla="*/ 2009194 w 2498885"/>
              <a:gd name="connsiteY39" fmla="*/ 1245170 h 1665256"/>
              <a:gd name="connsiteX40" fmla="*/ 2077213 w 2498885"/>
              <a:gd name="connsiteY40" fmla="*/ 1182593 h 1665256"/>
              <a:gd name="connsiteX41" fmla="*/ 2175704 w 2498885"/>
              <a:gd name="connsiteY41" fmla="*/ 1160826 h 1665256"/>
              <a:gd name="connsiteX42" fmla="*/ 2338406 w 2498885"/>
              <a:gd name="connsiteY42" fmla="*/ 1226125 h 1665256"/>
              <a:gd name="connsiteX43" fmla="*/ 2398263 w 2498885"/>
              <a:gd name="connsiteY43" fmla="*/ 1403519 h 1665256"/>
              <a:gd name="connsiteX44" fmla="*/ 2329700 w 2498885"/>
              <a:gd name="connsiteY44" fmla="*/ 1595605 h 1665256"/>
              <a:gd name="connsiteX45" fmla="*/ 2140335 w 2498885"/>
              <a:gd name="connsiteY45" fmla="*/ 1665256 h 1665256"/>
              <a:gd name="connsiteX46" fmla="*/ 1932196 w 2498885"/>
              <a:gd name="connsiteY46" fmla="*/ 1570302 h 1665256"/>
              <a:gd name="connsiteX47" fmla="*/ 1859552 w 2498885"/>
              <a:gd name="connsiteY47" fmla="*/ 1288703 h 1665256"/>
              <a:gd name="connsiteX48" fmla="*/ 1933284 w 2498885"/>
              <a:gd name="connsiteY48" fmla="*/ 979896 h 1665256"/>
              <a:gd name="connsiteX49" fmla="*/ 2144144 w 2498885"/>
              <a:gd name="connsiteY49" fmla="*/ 876234 h 1665256"/>
              <a:gd name="connsiteX50" fmla="*/ 892289 w 2498885"/>
              <a:gd name="connsiteY50" fmla="*/ 876234 h 1665256"/>
              <a:gd name="connsiteX51" fmla="*/ 1091450 w 2498885"/>
              <a:gd name="connsiteY51" fmla="*/ 974726 h 1665256"/>
              <a:gd name="connsiteX52" fmla="*/ 1154571 w 2498885"/>
              <a:gd name="connsiteY52" fmla="*/ 1270745 h 1665256"/>
              <a:gd name="connsiteX53" fmla="*/ 1087913 w 2498885"/>
              <a:gd name="connsiteY53" fmla="*/ 1565132 h 1665256"/>
              <a:gd name="connsiteX54" fmla="*/ 887936 w 2498885"/>
              <a:gd name="connsiteY54" fmla="*/ 1665256 h 1665256"/>
              <a:gd name="connsiteX55" fmla="*/ 624566 w 2498885"/>
              <a:gd name="connsiteY55" fmla="*/ 1270745 h 1665256"/>
              <a:gd name="connsiteX56" fmla="*/ 653406 w 2498885"/>
              <a:gd name="connsiteY56" fmla="*/ 1046010 h 1665256"/>
              <a:gd name="connsiteX57" fmla="*/ 739927 w 2498885"/>
              <a:gd name="connsiteY57" fmla="*/ 917590 h 1665256"/>
              <a:gd name="connsiteX58" fmla="*/ 892289 w 2498885"/>
              <a:gd name="connsiteY58" fmla="*/ 876234 h 1665256"/>
              <a:gd name="connsiteX59" fmla="*/ 267723 w 2498885"/>
              <a:gd name="connsiteY59" fmla="*/ 876234 h 1665256"/>
              <a:gd name="connsiteX60" fmla="*/ 458176 w 2498885"/>
              <a:gd name="connsiteY60" fmla="*/ 932826 h 1665256"/>
              <a:gd name="connsiteX61" fmla="*/ 524563 w 2498885"/>
              <a:gd name="connsiteY61" fmla="*/ 1091719 h 1665256"/>
              <a:gd name="connsiteX62" fmla="*/ 503341 w 2498885"/>
              <a:gd name="connsiteY62" fmla="*/ 1189123 h 1665256"/>
              <a:gd name="connsiteX63" fmla="*/ 448926 w 2498885"/>
              <a:gd name="connsiteY63" fmla="*/ 1269385 h 1665256"/>
              <a:gd name="connsiteX64" fmla="*/ 375193 w 2498885"/>
              <a:gd name="connsiteY64" fmla="*/ 1338220 h 1665256"/>
              <a:gd name="connsiteX65" fmla="*/ 296563 w 2498885"/>
              <a:gd name="connsiteY65" fmla="*/ 1400798 h 1665256"/>
              <a:gd name="connsiteX66" fmla="*/ 227184 w 2498885"/>
              <a:gd name="connsiteY66" fmla="*/ 1462287 h 1665256"/>
              <a:gd name="connsiteX67" fmla="*/ 180659 w 2498885"/>
              <a:gd name="connsiteY67" fmla="*/ 1528674 h 1665256"/>
              <a:gd name="connsiteX68" fmla="*/ 536535 w 2498885"/>
              <a:gd name="connsiteY68" fmla="*/ 1528674 h 1665256"/>
              <a:gd name="connsiteX69" fmla="*/ 536535 w 2498885"/>
              <a:gd name="connsiteY69" fmla="*/ 1654373 h 1665256"/>
              <a:gd name="connsiteX70" fmla="*/ 0 w 2498885"/>
              <a:gd name="connsiteY70" fmla="*/ 1654373 h 1665256"/>
              <a:gd name="connsiteX71" fmla="*/ 0 w 2498885"/>
              <a:gd name="connsiteY71" fmla="*/ 1548263 h 1665256"/>
              <a:gd name="connsiteX72" fmla="*/ 85160 w 2498885"/>
              <a:gd name="connsiteY72" fmla="*/ 1419843 h 1665256"/>
              <a:gd name="connsiteX73" fmla="*/ 224191 w 2498885"/>
              <a:gd name="connsiteY73" fmla="*/ 1289247 h 1665256"/>
              <a:gd name="connsiteX74" fmla="*/ 337102 w 2498885"/>
              <a:gd name="connsiteY74" fmla="*/ 1181504 h 1665256"/>
              <a:gd name="connsiteX75" fmla="*/ 369480 w 2498885"/>
              <a:gd name="connsiteY75" fmla="*/ 1098249 h 1665256"/>
              <a:gd name="connsiteX76" fmla="*/ 268811 w 2498885"/>
              <a:gd name="connsiteY76" fmla="*/ 998125 h 1665256"/>
              <a:gd name="connsiteX77" fmla="*/ 193990 w 2498885"/>
              <a:gd name="connsiteY77" fmla="*/ 1024516 h 1665256"/>
              <a:gd name="connsiteX78" fmla="*/ 160525 w 2498885"/>
              <a:gd name="connsiteY78" fmla="*/ 1103690 h 1665256"/>
              <a:gd name="connsiteX79" fmla="*/ 6530 w 2498885"/>
              <a:gd name="connsiteY79" fmla="*/ 1094984 h 1665256"/>
              <a:gd name="connsiteX80" fmla="*/ 86248 w 2498885"/>
              <a:gd name="connsiteY80" fmla="*/ 932282 h 1665256"/>
              <a:gd name="connsiteX81" fmla="*/ 267723 w 2498885"/>
              <a:gd name="connsiteY81" fmla="*/ 876234 h 1665256"/>
              <a:gd name="connsiteX82" fmla="*/ 1823503 w 2498885"/>
              <a:gd name="connsiteY82" fmla="*/ 74414 h 1665256"/>
              <a:gd name="connsiteX83" fmla="*/ 1823503 w 2498885"/>
              <a:gd name="connsiteY83" fmla="*/ 198239 h 1665256"/>
              <a:gd name="connsiteX84" fmla="*/ 1938398 w 2498885"/>
              <a:gd name="connsiteY84" fmla="*/ 198239 h 1665256"/>
              <a:gd name="connsiteX85" fmla="*/ 1994357 w 2498885"/>
              <a:gd name="connsiteY85" fmla="*/ 181570 h 1665256"/>
              <a:gd name="connsiteX86" fmla="*/ 2013407 w 2498885"/>
              <a:gd name="connsiteY86" fmla="*/ 134838 h 1665256"/>
              <a:gd name="connsiteX87" fmla="*/ 1936017 w 2498885"/>
              <a:gd name="connsiteY87" fmla="*/ 74414 h 1665256"/>
              <a:gd name="connsiteX88" fmla="*/ 937677 w 2498885"/>
              <a:gd name="connsiteY88" fmla="*/ 74414 h 1665256"/>
              <a:gd name="connsiteX89" fmla="*/ 937677 w 2498885"/>
              <a:gd name="connsiteY89" fmla="*/ 210442 h 1665256"/>
              <a:gd name="connsiteX90" fmla="*/ 1030844 w 2498885"/>
              <a:gd name="connsiteY90" fmla="*/ 210442 h 1665256"/>
              <a:gd name="connsiteX91" fmla="*/ 1086803 w 2498885"/>
              <a:gd name="connsiteY91" fmla="*/ 192434 h 1665256"/>
              <a:gd name="connsiteX92" fmla="*/ 1106449 w 2498885"/>
              <a:gd name="connsiteY92" fmla="*/ 140493 h 1665256"/>
              <a:gd name="connsiteX93" fmla="*/ 1028463 w 2498885"/>
              <a:gd name="connsiteY93" fmla="*/ 74414 h 1665256"/>
              <a:gd name="connsiteX94" fmla="*/ 89953 w 2498885"/>
              <a:gd name="connsiteY94" fmla="*/ 74414 h 1665256"/>
              <a:gd name="connsiteX95" fmla="*/ 89953 w 2498885"/>
              <a:gd name="connsiteY95" fmla="*/ 198239 h 1665256"/>
              <a:gd name="connsiteX96" fmla="*/ 204848 w 2498885"/>
              <a:gd name="connsiteY96" fmla="*/ 198239 h 1665256"/>
              <a:gd name="connsiteX97" fmla="*/ 260807 w 2498885"/>
              <a:gd name="connsiteY97" fmla="*/ 181570 h 1665256"/>
              <a:gd name="connsiteX98" fmla="*/ 279857 w 2498885"/>
              <a:gd name="connsiteY98" fmla="*/ 134838 h 1665256"/>
              <a:gd name="connsiteX99" fmla="*/ 202467 w 2498885"/>
              <a:gd name="connsiteY99" fmla="*/ 74414 h 1665256"/>
              <a:gd name="connsiteX100" fmla="*/ 1455302 w 2498885"/>
              <a:gd name="connsiteY100" fmla="*/ 69056 h 1665256"/>
              <a:gd name="connsiteX101" fmla="*/ 1364219 w 2498885"/>
              <a:gd name="connsiteY101" fmla="*/ 107305 h 1665256"/>
              <a:gd name="connsiteX102" fmla="*/ 1332072 w 2498885"/>
              <a:gd name="connsiteY102" fmla="*/ 214014 h 1665256"/>
              <a:gd name="connsiteX103" fmla="*/ 1364963 w 2498885"/>
              <a:gd name="connsiteY103" fmla="*/ 322808 h 1665256"/>
              <a:gd name="connsiteX104" fmla="*/ 1454706 w 2498885"/>
              <a:gd name="connsiteY104" fmla="*/ 362545 h 1665256"/>
              <a:gd name="connsiteX105" fmla="*/ 1545640 w 2498885"/>
              <a:gd name="connsiteY105" fmla="*/ 323849 h 1665256"/>
              <a:gd name="connsiteX106" fmla="*/ 1577639 w 2498885"/>
              <a:gd name="connsiteY106" fmla="*/ 214014 h 1665256"/>
              <a:gd name="connsiteX107" fmla="*/ 1545491 w 2498885"/>
              <a:gd name="connsiteY107" fmla="*/ 107602 h 1665256"/>
              <a:gd name="connsiteX108" fmla="*/ 1455302 w 2498885"/>
              <a:gd name="connsiteY108" fmla="*/ 69056 h 1665256"/>
              <a:gd name="connsiteX109" fmla="*/ 2139911 w 2498885"/>
              <a:gd name="connsiteY109" fmla="*/ 6250 h 1665256"/>
              <a:gd name="connsiteX110" fmla="*/ 2498885 w 2498885"/>
              <a:gd name="connsiteY110" fmla="*/ 6250 h 1665256"/>
              <a:gd name="connsiteX111" fmla="*/ 2498885 w 2498885"/>
              <a:gd name="connsiteY111" fmla="*/ 74116 h 1665256"/>
              <a:gd name="connsiteX112" fmla="*/ 2363153 w 2498885"/>
              <a:gd name="connsiteY112" fmla="*/ 74116 h 1665256"/>
              <a:gd name="connsiteX113" fmla="*/ 2363153 w 2498885"/>
              <a:gd name="connsiteY113" fmla="*/ 425648 h 1665256"/>
              <a:gd name="connsiteX114" fmla="*/ 2275345 w 2498885"/>
              <a:gd name="connsiteY114" fmla="*/ 425648 h 1665256"/>
              <a:gd name="connsiteX115" fmla="*/ 2275345 w 2498885"/>
              <a:gd name="connsiteY115" fmla="*/ 74116 h 1665256"/>
              <a:gd name="connsiteX116" fmla="*/ 2139911 w 2498885"/>
              <a:gd name="connsiteY116" fmla="*/ 74116 h 1665256"/>
              <a:gd name="connsiteX117" fmla="*/ 1735694 w 2498885"/>
              <a:gd name="connsiteY117" fmla="*/ 6250 h 1665256"/>
              <a:gd name="connsiteX118" fmla="*/ 1945244 w 2498885"/>
              <a:gd name="connsiteY118" fmla="*/ 6250 h 1665256"/>
              <a:gd name="connsiteX119" fmla="*/ 2061032 w 2498885"/>
              <a:gd name="connsiteY119" fmla="*/ 38546 h 1665256"/>
              <a:gd name="connsiteX120" fmla="*/ 2101811 w 2498885"/>
              <a:gd name="connsiteY120" fmla="*/ 131266 h 1665256"/>
              <a:gd name="connsiteX121" fmla="*/ 2076808 w 2498885"/>
              <a:gd name="connsiteY121" fmla="*/ 207317 h 1665256"/>
              <a:gd name="connsiteX122" fmla="*/ 2009240 w 2498885"/>
              <a:gd name="connsiteY122" fmla="*/ 249435 h 1665256"/>
              <a:gd name="connsiteX123" fmla="*/ 2122647 w 2498885"/>
              <a:gd name="connsiteY123" fmla="*/ 425648 h 1665256"/>
              <a:gd name="connsiteX124" fmla="*/ 2023825 w 2498885"/>
              <a:gd name="connsiteY124" fmla="*/ 425648 h 1665256"/>
              <a:gd name="connsiteX125" fmla="*/ 1926492 w 2498885"/>
              <a:gd name="connsiteY125" fmla="*/ 266402 h 1665256"/>
              <a:gd name="connsiteX126" fmla="*/ 1823503 w 2498885"/>
              <a:gd name="connsiteY126" fmla="*/ 266402 h 1665256"/>
              <a:gd name="connsiteX127" fmla="*/ 1823503 w 2498885"/>
              <a:gd name="connsiteY127" fmla="*/ 425648 h 1665256"/>
              <a:gd name="connsiteX128" fmla="*/ 1735694 w 2498885"/>
              <a:gd name="connsiteY128" fmla="*/ 425648 h 1665256"/>
              <a:gd name="connsiteX129" fmla="*/ 849869 w 2498885"/>
              <a:gd name="connsiteY129" fmla="*/ 6250 h 1665256"/>
              <a:gd name="connsiteX130" fmla="*/ 1038285 w 2498885"/>
              <a:gd name="connsiteY130" fmla="*/ 6250 h 1665256"/>
              <a:gd name="connsiteX131" fmla="*/ 1154222 w 2498885"/>
              <a:gd name="connsiteY131" fmla="*/ 40927 h 1665256"/>
              <a:gd name="connsiteX132" fmla="*/ 1194852 w 2498885"/>
              <a:gd name="connsiteY132" fmla="*/ 139005 h 1665256"/>
              <a:gd name="connsiteX133" fmla="*/ 1176398 w 2498885"/>
              <a:gd name="connsiteY133" fmla="*/ 211335 h 1665256"/>
              <a:gd name="connsiteX134" fmla="*/ 1123564 w 2498885"/>
              <a:gd name="connsiteY134" fmla="*/ 260598 h 1665256"/>
              <a:gd name="connsiteX135" fmla="*/ 1041857 w 2498885"/>
              <a:gd name="connsiteY135" fmla="*/ 278010 h 1665256"/>
              <a:gd name="connsiteX136" fmla="*/ 937677 w 2498885"/>
              <a:gd name="connsiteY136" fmla="*/ 278010 h 1665256"/>
              <a:gd name="connsiteX137" fmla="*/ 937677 w 2498885"/>
              <a:gd name="connsiteY137" fmla="*/ 425648 h 1665256"/>
              <a:gd name="connsiteX138" fmla="*/ 849869 w 2498885"/>
              <a:gd name="connsiteY138" fmla="*/ 425648 h 1665256"/>
              <a:gd name="connsiteX139" fmla="*/ 440294 w 2498885"/>
              <a:gd name="connsiteY139" fmla="*/ 6250 h 1665256"/>
              <a:gd name="connsiteX140" fmla="*/ 770097 w 2498885"/>
              <a:gd name="connsiteY140" fmla="*/ 6250 h 1665256"/>
              <a:gd name="connsiteX141" fmla="*/ 770097 w 2498885"/>
              <a:gd name="connsiteY141" fmla="*/ 74116 h 1665256"/>
              <a:gd name="connsiteX142" fmla="*/ 528102 w 2498885"/>
              <a:gd name="connsiteY142" fmla="*/ 74116 h 1665256"/>
              <a:gd name="connsiteX143" fmla="*/ 528102 w 2498885"/>
              <a:gd name="connsiteY143" fmla="*/ 179486 h 1665256"/>
              <a:gd name="connsiteX144" fmla="*/ 751940 w 2498885"/>
              <a:gd name="connsiteY144" fmla="*/ 179486 h 1665256"/>
              <a:gd name="connsiteX145" fmla="*/ 751940 w 2498885"/>
              <a:gd name="connsiteY145" fmla="*/ 247352 h 1665256"/>
              <a:gd name="connsiteX146" fmla="*/ 528102 w 2498885"/>
              <a:gd name="connsiteY146" fmla="*/ 247352 h 1665256"/>
              <a:gd name="connsiteX147" fmla="*/ 528102 w 2498885"/>
              <a:gd name="connsiteY147" fmla="*/ 357782 h 1665256"/>
              <a:gd name="connsiteX148" fmla="*/ 782301 w 2498885"/>
              <a:gd name="connsiteY148" fmla="*/ 357782 h 1665256"/>
              <a:gd name="connsiteX149" fmla="*/ 782301 w 2498885"/>
              <a:gd name="connsiteY149" fmla="*/ 425648 h 1665256"/>
              <a:gd name="connsiteX150" fmla="*/ 440294 w 2498885"/>
              <a:gd name="connsiteY150" fmla="*/ 425648 h 1665256"/>
              <a:gd name="connsiteX151" fmla="*/ 2144 w 2498885"/>
              <a:gd name="connsiteY151" fmla="*/ 6250 h 1665256"/>
              <a:gd name="connsiteX152" fmla="*/ 211694 w 2498885"/>
              <a:gd name="connsiteY152" fmla="*/ 6250 h 1665256"/>
              <a:gd name="connsiteX153" fmla="*/ 327482 w 2498885"/>
              <a:gd name="connsiteY153" fmla="*/ 38546 h 1665256"/>
              <a:gd name="connsiteX154" fmla="*/ 368261 w 2498885"/>
              <a:gd name="connsiteY154" fmla="*/ 131266 h 1665256"/>
              <a:gd name="connsiteX155" fmla="*/ 343258 w 2498885"/>
              <a:gd name="connsiteY155" fmla="*/ 207317 h 1665256"/>
              <a:gd name="connsiteX156" fmla="*/ 275690 w 2498885"/>
              <a:gd name="connsiteY156" fmla="*/ 249435 h 1665256"/>
              <a:gd name="connsiteX157" fmla="*/ 389097 w 2498885"/>
              <a:gd name="connsiteY157" fmla="*/ 425648 h 1665256"/>
              <a:gd name="connsiteX158" fmla="*/ 290275 w 2498885"/>
              <a:gd name="connsiteY158" fmla="*/ 425648 h 1665256"/>
              <a:gd name="connsiteX159" fmla="*/ 192942 w 2498885"/>
              <a:gd name="connsiteY159" fmla="*/ 266402 h 1665256"/>
              <a:gd name="connsiteX160" fmla="*/ 89953 w 2498885"/>
              <a:gd name="connsiteY160" fmla="*/ 266402 h 1665256"/>
              <a:gd name="connsiteX161" fmla="*/ 89953 w 2498885"/>
              <a:gd name="connsiteY161" fmla="*/ 425648 h 1665256"/>
              <a:gd name="connsiteX162" fmla="*/ 2144 w 2498885"/>
              <a:gd name="connsiteY162" fmla="*/ 425648 h 1665256"/>
              <a:gd name="connsiteX163" fmla="*/ 1455302 w 2498885"/>
              <a:gd name="connsiteY163" fmla="*/ 0 h 1665256"/>
              <a:gd name="connsiteX164" fmla="*/ 1611125 w 2498885"/>
              <a:gd name="connsiteY164" fmla="*/ 57150 h 1665256"/>
              <a:gd name="connsiteX165" fmla="*/ 1667233 w 2498885"/>
              <a:gd name="connsiteY165" fmla="*/ 214014 h 1665256"/>
              <a:gd name="connsiteX166" fmla="*/ 1641337 w 2498885"/>
              <a:gd name="connsiteY166" fmla="*/ 329207 h 1665256"/>
              <a:gd name="connsiteX167" fmla="*/ 1567221 w 2498885"/>
              <a:gd name="connsiteY167" fmla="*/ 405258 h 1665256"/>
              <a:gd name="connsiteX168" fmla="*/ 1454706 w 2498885"/>
              <a:gd name="connsiteY168" fmla="*/ 431601 h 1665256"/>
              <a:gd name="connsiteX169" fmla="*/ 1299776 w 2498885"/>
              <a:gd name="connsiteY169" fmla="*/ 373409 h 1665256"/>
              <a:gd name="connsiteX170" fmla="*/ 1243668 w 2498885"/>
              <a:gd name="connsiteY170" fmla="*/ 214014 h 1665256"/>
              <a:gd name="connsiteX171" fmla="*/ 1299627 w 2498885"/>
              <a:gd name="connsiteY171" fmla="*/ 56554 h 1665256"/>
              <a:gd name="connsiteX172" fmla="*/ 1455302 w 2498885"/>
              <a:gd name="connsiteY172" fmla="*/ 0 h 166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2498885" h="1665256">
                <a:moveTo>
                  <a:pt x="2131628" y="1273466"/>
                </a:moveTo>
                <a:cubicBezTo>
                  <a:pt x="2097891" y="1273466"/>
                  <a:pt x="2070864" y="1284259"/>
                  <a:pt x="2050549" y="1305843"/>
                </a:cubicBezTo>
                <a:cubicBezTo>
                  <a:pt x="2030234" y="1327428"/>
                  <a:pt x="2020077" y="1355996"/>
                  <a:pt x="2020077" y="1391547"/>
                </a:cubicBezTo>
                <a:cubicBezTo>
                  <a:pt x="2020077" y="1436168"/>
                  <a:pt x="2030688" y="1473080"/>
                  <a:pt x="2051910" y="1502283"/>
                </a:cubicBezTo>
                <a:cubicBezTo>
                  <a:pt x="2073132" y="1531485"/>
                  <a:pt x="2100974" y="1546087"/>
                  <a:pt x="2135437" y="1546087"/>
                </a:cubicBezTo>
                <a:cubicBezTo>
                  <a:pt x="2169900" y="1546087"/>
                  <a:pt x="2196745" y="1533843"/>
                  <a:pt x="2215972" y="1509356"/>
                </a:cubicBezTo>
                <a:cubicBezTo>
                  <a:pt x="2235198" y="1484870"/>
                  <a:pt x="2244812" y="1451041"/>
                  <a:pt x="2244812" y="1407872"/>
                </a:cubicBezTo>
                <a:cubicBezTo>
                  <a:pt x="2244812" y="1364340"/>
                  <a:pt x="2234745" y="1331056"/>
                  <a:pt x="2214612" y="1308020"/>
                </a:cubicBezTo>
                <a:cubicBezTo>
                  <a:pt x="2194478" y="1284984"/>
                  <a:pt x="2166817" y="1273466"/>
                  <a:pt x="2131628" y="1273466"/>
                </a:cubicBezTo>
                <a:close/>
                <a:moveTo>
                  <a:pt x="891201" y="995948"/>
                </a:moveTo>
                <a:cubicBezTo>
                  <a:pt x="860366" y="995948"/>
                  <a:pt x="837058" y="1004564"/>
                  <a:pt x="821278" y="1021795"/>
                </a:cubicBezTo>
                <a:cubicBezTo>
                  <a:pt x="805497" y="1039027"/>
                  <a:pt x="794251" y="1067141"/>
                  <a:pt x="787540" y="1106139"/>
                </a:cubicBezTo>
                <a:cubicBezTo>
                  <a:pt x="780829" y="1145137"/>
                  <a:pt x="777473" y="1200006"/>
                  <a:pt x="777473" y="1270745"/>
                </a:cubicBezTo>
                <a:cubicBezTo>
                  <a:pt x="777473" y="1340760"/>
                  <a:pt x="781010" y="1395447"/>
                  <a:pt x="788084" y="1434808"/>
                </a:cubicBezTo>
                <a:cubicBezTo>
                  <a:pt x="795158" y="1474168"/>
                  <a:pt x="806404" y="1502373"/>
                  <a:pt x="821822" y="1519423"/>
                </a:cubicBezTo>
                <a:cubicBezTo>
                  <a:pt x="837239" y="1536473"/>
                  <a:pt x="859640" y="1544998"/>
                  <a:pt x="889025" y="1544998"/>
                </a:cubicBezTo>
                <a:cubicBezTo>
                  <a:pt x="918046" y="1544998"/>
                  <a:pt x="940447" y="1536020"/>
                  <a:pt x="956227" y="1518063"/>
                </a:cubicBezTo>
                <a:cubicBezTo>
                  <a:pt x="972008" y="1500106"/>
                  <a:pt x="983435" y="1471356"/>
                  <a:pt x="990509" y="1431815"/>
                </a:cubicBezTo>
                <a:cubicBezTo>
                  <a:pt x="997583" y="1392273"/>
                  <a:pt x="1001120" y="1338583"/>
                  <a:pt x="1001120" y="1270745"/>
                </a:cubicBezTo>
                <a:cubicBezTo>
                  <a:pt x="1001120" y="1200006"/>
                  <a:pt x="997674" y="1145046"/>
                  <a:pt x="990781" y="1105867"/>
                </a:cubicBezTo>
                <a:cubicBezTo>
                  <a:pt x="983889" y="1066688"/>
                  <a:pt x="972824" y="1038573"/>
                  <a:pt x="957588" y="1021523"/>
                </a:cubicBezTo>
                <a:cubicBezTo>
                  <a:pt x="942352" y="1004473"/>
                  <a:pt x="920223" y="995948"/>
                  <a:pt x="891201" y="995948"/>
                </a:cubicBezTo>
                <a:close/>
                <a:moveTo>
                  <a:pt x="1467882" y="887662"/>
                </a:moveTo>
                <a:lnTo>
                  <a:pt x="1612627" y="887662"/>
                </a:lnTo>
                <a:lnTo>
                  <a:pt x="1612627" y="1540645"/>
                </a:lnTo>
                <a:lnTo>
                  <a:pt x="1788389" y="1540645"/>
                </a:lnTo>
                <a:lnTo>
                  <a:pt x="1788389" y="1654373"/>
                </a:lnTo>
                <a:lnTo>
                  <a:pt x="1269811" y="1654373"/>
                </a:lnTo>
                <a:lnTo>
                  <a:pt x="1269811" y="1540645"/>
                </a:lnTo>
                <a:lnTo>
                  <a:pt x="1459720" y="1540645"/>
                </a:lnTo>
                <a:lnTo>
                  <a:pt x="1459720" y="1017714"/>
                </a:lnTo>
                <a:lnTo>
                  <a:pt x="1275796" y="1132530"/>
                </a:lnTo>
                <a:lnTo>
                  <a:pt x="1275796" y="1012273"/>
                </a:lnTo>
                <a:close/>
                <a:moveTo>
                  <a:pt x="2144144" y="876234"/>
                </a:moveTo>
                <a:cubicBezTo>
                  <a:pt x="2209079" y="876234"/>
                  <a:pt x="2260320" y="890564"/>
                  <a:pt x="2297867" y="919222"/>
                </a:cubicBezTo>
                <a:cubicBezTo>
                  <a:pt x="2335413" y="947881"/>
                  <a:pt x="2361986" y="992320"/>
                  <a:pt x="2377585" y="1052540"/>
                </a:cubicBezTo>
                <a:lnTo>
                  <a:pt x="2233385" y="1072674"/>
                </a:lnTo>
                <a:cubicBezTo>
                  <a:pt x="2219599" y="1022249"/>
                  <a:pt x="2188764" y="997036"/>
                  <a:pt x="2140879" y="997036"/>
                </a:cubicBezTo>
                <a:cubicBezTo>
                  <a:pt x="2099886" y="997036"/>
                  <a:pt x="2067690" y="1017533"/>
                  <a:pt x="2044292" y="1058526"/>
                </a:cubicBezTo>
                <a:cubicBezTo>
                  <a:pt x="2020893" y="1099518"/>
                  <a:pt x="2009194" y="1161733"/>
                  <a:pt x="2009194" y="1245170"/>
                </a:cubicBezTo>
                <a:cubicBezTo>
                  <a:pt x="2025518" y="1217963"/>
                  <a:pt x="2048191" y="1197103"/>
                  <a:pt x="2077213" y="1182593"/>
                </a:cubicBezTo>
                <a:cubicBezTo>
                  <a:pt x="2106234" y="1168082"/>
                  <a:pt x="2139065" y="1160826"/>
                  <a:pt x="2175704" y="1160826"/>
                </a:cubicBezTo>
                <a:cubicBezTo>
                  <a:pt x="2244268" y="1160826"/>
                  <a:pt x="2298502" y="1182593"/>
                  <a:pt x="2338406" y="1226125"/>
                </a:cubicBezTo>
                <a:cubicBezTo>
                  <a:pt x="2378310" y="1269657"/>
                  <a:pt x="2398263" y="1328788"/>
                  <a:pt x="2398263" y="1403519"/>
                </a:cubicBezTo>
                <a:cubicBezTo>
                  <a:pt x="2398263" y="1485142"/>
                  <a:pt x="2375409" y="1549170"/>
                  <a:pt x="2329700" y="1595605"/>
                </a:cubicBezTo>
                <a:cubicBezTo>
                  <a:pt x="2283991" y="1642039"/>
                  <a:pt x="2220869" y="1665256"/>
                  <a:pt x="2140335" y="1665256"/>
                </a:cubicBezTo>
                <a:cubicBezTo>
                  <a:pt x="2050005" y="1665256"/>
                  <a:pt x="1980626" y="1633605"/>
                  <a:pt x="1932196" y="1570302"/>
                </a:cubicBezTo>
                <a:cubicBezTo>
                  <a:pt x="1883767" y="1506998"/>
                  <a:pt x="1859552" y="1413132"/>
                  <a:pt x="1859552" y="1288703"/>
                </a:cubicBezTo>
                <a:cubicBezTo>
                  <a:pt x="1859552" y="1151939"/>
                  <a:pt x="1884129" y="1049003"/>
                  <a:pt x="1933284" y="979896"/>
                </a:cubicBezTo>
                <a:cubicBezTo>
                  <a:pt x="1982439" y="910788"/>
                  <a:pt x="2052726" y="876234"/>
                  <a:pt x="2144144" y="876234"/>
                </a:cubicBezTo>
                <a:close/>
                <a:moveTo>
                  <a:pt x="892289" y="876234"/>
                </a:moveTo>
                <a:cubicBezTo>
                  <a:pt x="982982" y="876234"/>
                  <a:pt x="1049368" y="909065"/>
                  <a:pt x="1091450" y="974726"/>
                </a:cubicBezTo>
                <a:cubicBezTo>
                  <a:pt x="1133531" y="1040387"/>
                  <a:pt x="1154571" y="1139060"/>
                  <a:pt x="1154571" y="1270745"/>
                </a:cubicBezTo>
                <a:cubicBezTo>
                  <a:pt x="1154571" y="1400254"/>
                  <a:pt x="1132352" y="1498383"/>
                  <a:pt x="1087913" y="1565132"/>
                </a:cubicBezTo>
                <a:cubicBezTo>
                  <a:pt x="1043473" y="1631882"/>
                  <a:pt x="976815" y="1665256"/>
                  <a:pt x="887936" y="1665256"/>
                </a:cubicBezTo>
                <a:cubicBezTo>
                  <a:pt x="712356" y="1665256"/>
                  <a:pt x="624566" y="1533753"/>
                  <a:pt x="624566" y="1270745"/>
                </a:cubicBezTo>
                <a:cubicBezTo>
                  <a:pt x="624566" y="1178965"/>
                  <a:pt x="634180" y="1104053"/>
                  <a:pt x="653406" y="1046010"/>
                </a:cubicBezTo>
                <a:cubicBezTo>
                  <a:pt x="672633" y="987967"/>
                  <a:pt x="701473" y="945160"/>
                  <a:pt x="739927" y="917590"/>
                </a:cubicBezTo>
                <a:cubicBezTo>
                  <a:pt x="778380" y="890020"/>
                  <a:pt x="829168" y="876234"/>
                  <a:pt x="892289" y="876234"/>
                </a:cubicBezTo>
                <a:close/>
                <a:moveTo>
                  <a:pt x="267723" y="876234"/>
                </a:moveTo>
                <a:cubicBezTo>
                  <a:pt x="350434" y="876234"/>
                  <a:pt x="413919" y="895098"/>
                  <a:pt x="458176" y="932826"/>
                </a:cubicBezTo>
                <a:cubicBezTo>
                  <a:pt x="502434" y="970554"/>
                  <a:pt x="524563" y="1023518"/>
                  <a:pt x="524563" y="1091719"/>
                </a:cubicBezTo>
                <a:cubicBezTo>
                  <a:pt x="524563" y="1127633"/>
                  <a:pt x="517489" y="1160101"/>
                  <a:pt x="503341" y="1189123"/>
                </a:cubicBezTo>
                <a:cubicBezTo>
                  <a:pt x="489193" y="1218144"/>
                  <a:pt x="471055" y="1244898"/>
                  <a:pt x="448926" y="1269385"/>
                </a:cubicBezTo>
                <a:cubicBezTo>
                  <a:pt x="426797" y="1293872"/>
                  <a:pt x="402219" y="1316817"/>
                  <a:pt x="375193" y="1338220"/>
                </a:cubicBezTo>
                <a:cubicBezTo>
                  <a:pt x="348167" y="1359624"/>
                  <a:pt x="321957" y="1380483"/>
                  <a:pt x="296563" y="1400798"/>
                </a:cubicBezTo>
                <a:cubicBezTo>
                  <a:pt x="271169" y="1421113"/>
                  <a:pt x="248043" y="1441609"/>
                  <a:pt x="227184" y="1462287"/>
                </a:cubicBezTo>
                <a:cubicBezTo>
                  <a:pt x="206325" y="1482965"/>
                  <a:pt x="190816" y="1505094"/>
                  <a:pt x="180659" y="1528674"/>
                </a:cubicBezTo>
                <a:lnTo>
                  <a:pt x="536535" y="1528674"/>
                </a:lnTo>
                <a:lnTo>
                  <a:pt x="536535" y="1654373"/>
                </a:lnTo>
                <a:lnTo>
                  <a:pt x="0" y="1654373"/>
                </a:lnTo>
                <a:lnTo>
                  <a:pt x="0" y="1548263"/>
                </a:lnTo>
                <a:cubicBezTo>
                  <a:pt x="19952" y="1504368"/>
                  <a:pt x="48339" y="1461562"/>
                  <a:pt x="85160" y="1419843"/>
                </a:cubicBezTo>
                <a:cubicBezTo>
                  <a:pt x="121981" y="1378125"/>
                  <a:pt x="168325" y="1334593"/>
                  <a:pt x="224191" y="1289247"/>
                </a:cubicBezTo>
                <a:cubicBezTo>
                  <a:pt x="277881" y="1245714"/>
                  <a:pt x="315518" y="1209800"/>
                  <a:pt x="337102" y="1181504"/>
                </a:cubicBezTo>
                <a:cubicBezTo>
                  <a:pt x="358687" y="1153208"/>
                  <a:pt x="369480" y="1125456"/>
                  <a:pt x="369480" y="1098249"/>
                </a:cubicBezTo>
                <a:cubicBezTo>
                  <a:pt x="369480" y="1031499"/>
                  <a:pt x="335923" y="998125"/>
                  <a:pt x="268811" y="998125"/>
                </a:cubicBezTo>
                <a:cubicBezTo>
                  <a:pt x="236162" y="998125"/>
                  <a:pt x="211222" y="1006922"/>
                  <a:pt x="193990" y="1024516"/>
                </a:cubicBezTo>
                <a:cubicBezTo>
                  <a:pt x="176759" y="1042110"/>
                  <a:pt x="165604" y="1068502"/>
                  <a:pt x="160525" y="1103690"/>
                </a:cubicBezTo>
                <a:lnTo>
                  <a:pt x="6530" y="1094984"/>
                </a:lnTo>
                <a:cubicBezTo>
                  <a:pt x="15236" y="1023881"/>
                  <a:pt x="41809" y="969647"/>
                  <a:pt x="86248" y="932282"/>
                </a:cubicBezTo>
                <a:cubicBezTo>
                  <a:pt x="130687" y="894917"/>
                  <a:pt x="191179" y="876234"/>
                  <a:pt x="267723" y="876234"/>
                </a:cubicBezTo>
                <a:close/>
                <a:moveTo>
                  <a:pt x="1823503" y="74414"/>
                </a:moveTo>
                <a:lnTo>
                  <a:pt x="1823503" y="198239"/>
                </a:lnTo>
                <a:lnTo>
                  <a:pt x="1938398" y="198239"/>
                </a:lnTo>
                <a:cubicBezTo>
                  <a:pt x="1963004" y="198239"/>
                  <a:pt x="1981657" y="192682"/>
                  <a:pt x="1994357" y="181570"/>
                </a:cubicBezTo>
                <a:cubicBezTo>
                  <a:pt x="2007057" y="170457"/>
                  <a:pt x="2013407" y="154880"/>
                  <a:pt x="2013407" y="134838"/>
                </a:cubicBezTo>
                <a:cubicBezTo>
                  <a:pt x="2013407" y="94555"/>
                  <a:pt x="1987611" y="74414"/>
                  <a:pt x="1936017" y="74414"/>
                </a:cubicBezTo>
                <a:close/>
                <a:moveTo>
                  <a:pt x="937677" y="74414"/>
                </a:moveTo>
                <a:lnTo>
                  <a:pt x="937677" y="210442"/>
                </a:lnTo>
                <a:lnTo>
                  <a:pt x="1030844" y="210442"/>
                </a:lnTo>
                <a:cubicBezTo>
                  <a:pt x="1055053" y="210442"/>
                  <a:pt x="1073706" y="204440"/>
                  <a:pt x="1086803" y="192434"/>
                </a:cubicBezTo>
                <a:cubicBezTo>
                  <a:pt x="1099900" y="180429"/>
                  <a:pt x="1106449" y="163115"/>
                  <a:pt x="1106449" y="140493"/>
                </a:cubicBezTo>
                <a:cubicBezTo>
                  <a:pt x="1106449" y="96440"/>
                  <a:pt x="1080453" y="74414"/>
                  <a:pt x="1028463" y="74414"/>
                </a:cubicBezTo>
                <a:close/>
                <a:moveTo>
                  <a:pt x="89953" y="74414"/>
                </a:moveTo>
                <a:lnTo>
                  <a:pt x="89953" y="198239"/>
                </a:lnTo>
                <a:lnTo>
                  <a:pt x="204848" y="198239"/>
                </a:lnTo>
                <a:cubicBezTo>
                  <a:pt x="229454" y="198239"/>
                  <a:pt x="248107" y="192682"/>
                  <a:pt x="260807" y="181570"/>
                </a:cubicBezTo>
                <a:cubicBezTo>
                  <a:pt x="273507" y="170457"/>
                  <a:pt x="279857" y="154880"/>
                  <a:pt x="279857" y="134838"/>
                </a:cubicBezTo>
                <a:cubicBezTo>
                  <a:pt x="279857" y="94555"/>
                  <a:pt x="254060" y="74414"/>
                  <a:pt x="202467" y="74414"/>
                </a:cubicBezTo>
                <a:close/>
                <a:moveTo>
                  <a:pt x="1455302" y="69056"/>
                </a:moveTo>
                <a:cubicBezTo>
                  <a:pt x="1416011" y="69056"/>
                  <a:pt x="1385650" y="81805"/>
                  <a:pt x="1364219" y="107305"/>
                </a:cubicBezTo>
                <a:cubicBezTo>
                  <a:pt x="1342788" y="132804"/>
                  <a:pt x="1332072" y="168374"/>
                  <a:pt x="1332072" y="214014"/>
                </a:cubicBezTo>
                <a:cubicBezTo>
                  <a:pt x="1332072" y="260052"/>
                  <a:pt x="1343036" y="296316"/>
                  <a:pt x="1364963" y="322808"/>
                </a:cubicBezTo>
                <a:cubicBezTo>
                  <a:pt x="1386890" y="349299"/>
                  <a:pt x="1416805" y="362545"/>
                  <a:pt x="1454706" y="362545"/>
                </a:cubicBezTo>
                <a:cubicBezTo>
                  <a:pt x="1493997" y="362545"/>
                  <a:pt x="1524308" y="349646"/>
                  <a:pt x="1545640" y="323849"/>
                </a:cubicBezTo>
                <a:cubicBezTo>
                  <a:pt x="1566973" y="298053"/>
                  <a:pt x="1577639" y="261441"/>
                  <a:pt x="1577639" y="214014"/>
                </a:cubicBezTo>
                <a:cubicBezTo>
                  <a:pt x="1577639" y="168771"/>
                  <a:pt x="1566923" y="133300"/>
                  <a:pt x="1545491" y="107602"/>
                </a:cubicBezTo>
                <a:cubicBezTo>
                  <a:pt x="1524060" y="81905"/>
                  <a:pt x="1493997" y="69056"/>
                  <a:pt x="1455302" y="69056"/>
                </a:cubicBezTo>
                <a:close/>
                <a:moveTo>
                  <a:pt x="2139911" y="6250"/>
                </a:moveTo>
                <a:lnTo>
                  <a:pt x="2498885" y="6250"/>
                </a:lnTo>
                <a:lnTo>
                  <a:pt x="2498885" y="74116"/>
                </a:lnTo>
                <a:lnTo>
                  <a:pt x="2363153" y="74116"/>
                </a:lnTo>
                <a:lnTo>
                  <a:pt x="2363153" y="425648"/>
                </a:lnTo>
                <a:lnTo>
                  <a:pt x="2275345" y="425648"/>
                </a:lnTo>
                <a:lnTo>
                  <a:pt x="2275345" y="74116"/>
                </a:lnTo>
                <a:lnTo>
                  <a:pt x="2139911" y="74116"/>
                </a:lnTo>
                <a:close/>
                <a:moveTo>
                  <a:pt x="1735694" y="6250"/>
                </a:moveTo>
                <a:lnTo>
                  <a:pt x="1945244" y="6250"/>
                </a:lnTo>
                <a:cubicBezTo>
                  <a:pt x="1995250" y="6250"/>
                  <a:pt x="2033846" y="17016"/>
                  <a:pt x="2061032" y="38546"/>
                </a:cubicBezTo>
                <a:cubicBezTo>
                  <a:pt x="2088218" y="60077"/>
                  <a:pt x="2101811" y="90983"/>
                  <a:pt x="2101811" y="131266"/>
                </a:cubicBezTo>
                <a:cubicBezTo>
                  <a:pt x="2101811" y="160635"/>
                  <a:pt x="2093477" y="185985"/>
                  <a:pt x="2076808" y="207317"/>
                </a:cubicBezTo>
                <a:cubicBezTo>
                  <a:pt x="2060139" y="228649"/>
                  <a:pt x="2037617" y="242689"/>
                  <a:pt x="2009240" y="249435"/>
                </a:cubicBezTo>
                <a:lnTo>
                  <a:pt x="2122647" y="425648"/>
                </a:lnTo>
                <a:lnTo>
                  <a:pt x="2023825" y="425648"/>
                </a:lnTo>
                <a:lnTo>
                  <a:pt x="1926492" y="266402"/>
                </a:lnTo>
                <a:lnTo>
                  <a:pt x="1823503" y="266402"/>
                </a:lnTo>
                <a:lnTo>
                  <a:pt x="1823503" y="425648"/>
                </a:lnTo>
                <a:lnTo>
                  <a:pt x="1735694" y="425648"/>
                </a:lnTo>
                <a:close/>
                <a:moveTo>
                  <a:pt x="849869" y="6250"/>
                </a:moveTo>
                <a:lnTo>
                  <a:pt x="1038285" y="6250"/>
                </a:lnTo>
                <a:cubicBezTo>
                  <a:pt x="1088490" y="6250"/>
                  <a:pt x="1127136" y="17809"/>
                  <a:pt x="1154222" y="40927"/>
                </a:cubicBezTo>
                <a:cubicBezTo>
                  <a:pt x="1181309" y="64045"/>
                  <a:pt x="1194852" y="96738"/>
                  <a:pt x="1194852" y="139005"/>
                </a:cubicBezTo>
                <a:cubicBezTo>
                  <a:pt x="1194852" y="165992"/>
                  <a:pt x="1188701" y="190103"/>
                  <a:pt x="1176398" y="211335"/>
                </a:cubicBezTo>
                <a:cubicBezTo>
                  <a:pt x="1164095" y="232568"/>
                  <a:pt x="1146483" y="248989"/>
                  <a:pt x="1123564" y="260598"/>
                </a:cubicBezTo>
                <a:cubicBezTo>
                  <a:pt x="1100644" y="272206"/>
                  <a:pt x="1073409" y="278010"/>
                  <a:pt x="1041857" y="278010"/>
                </a:cubicBezTo>
                <a:lnTo>
                  <a:pt x="937677" y="278010"/>
                </a:lnTo>
                <a:lnTo>
                  <a:pt x="937677" y="425648"/>
                </a:lnTo>
                <a:lnTo>
                  <a:pt x="849869" y="425648"/>
                </a:lnTo>
                <a:close/>
                <a:moveTo>
                  <a:pt x="440294" y="6250"/>
                </a:moveTo>
                <a:lnTo>
                  <a:pt x="770097" y="6250"/>
                </a:lnTo>
                <a:lnTo>
                  <a:pt x="770097" y="74116"/>
                </a:lnTo>
                <a:lnTo>
                  <a:pt x="528102" y="74116"/>
                </a:lnTo>
                <a:lnTo>
                  <a:pt x="528102" y="179486"/>
                </a:lnTo>
                <a:lnTo>
                  <a:pt x="751940" y="179486"/>
                </a:lnTo>
                <a:lnTo>
                  <a:pt x="751940" y="247352"/>
                </a:lnTo>
                <a:lnTo>
                  <a:pt x="528102" y="247352"/>
                </a:lnTo>
                <a:lnTo>
                  <a:pt x="528102" y="357782"/>
                </a:lnTo>
                <a:lnTo>
                  <a:pt x="782301" y="357782"/>
                </a:lnTo>
                <a:lnTo>
                  <a:pt x="782301" y="425648"/>
                </a:lnTo>
                <a:lnTo>
                  <a:pt x="440294" y="425648"/>
                </a:lnTo>
                <a:close/>
                <a:moveTo>
                  <a:pt x="2144" y="6250"/>
                </a:moveTo>
                <a:lnTo>
                  <a:pt x="211694" y="6250"/>
                </a:lnTo>
                <a:cubicBezTo>
                  <a:pt x="261700" y="6250"/>
                  <a:pt x="300296" y="17016"/>
                  <a:pt x="327482" y="38546"/>
                </a:cubicBezTo>
                <a:cubicBezTo>
                  <a:pt x="354668" y="60077"/>
                  <a:pt x="368261" y="90983"/>
                  <a:pt x="368261" y="131266"/>
                </a:cubicBezTo>
                <a:cubicBezTo>
                  <a:pt x="368261" y="160635"/>
                  <a:pt x="359927" y="185985"/>
                  <a:pt x="343258" y="207317"/>
                </a:cubicBezTo>
                <a:cubicBezTo>
                  <a:pt x="326589" y="228649"/>
                  <a:pt x="304067" y="242689"/>
                  <a:pt x="275690" y="249435"/>
                </a:cubicBezTo>
                <a:lnTo>
                  <a:pt x="389097" y="425648"/>
                </a:lnTo>
                <a:lnTo>
                  <a:pt x="290275" y="425648"/>
                </a:lnTo>
                <a:lnTo>
                  <a:pt x="192942" y="266402"/>
                </a:lnTo>
                <a:lnTo>
                  <a:pt x="89953" y="266402"/>
                </a:lnTo>
                <a:lnTo>
                  <a:pt x="89953" y="425648"/>
                </a:lnTo>
                <a:lnTo>
                  <a:pt x="2144" y="425648"/>
                </a:lnTo>
                <a:close/>
                <a:moveTo>
                  <a:pt x="1455302" y="0"/>
                </a:moveTo>
                <a:cubicBezTo>
                  <a:pt x="1521778" y="0"/>
                  <a:pt x="1573720" y="19050"/>
                  <a:pt x="1611125" y="57150"/>
                </a:cubicBezTo>
                <a:cubicBezTo>
                  <a:pt x="1648530" y="95250"/>
                  <a:pt x="1667233" y="147538"/>
                  <a:pt x="1667233" y="214014"/>
                </a:cubicBezTo>
                <a:cubicBezTo>
                  <a:pt x="1667233" y="257671"/>
                  <a:pt x="1658601" y="296068"/>
                  <a:pt x="1641337" y="329207"/>
                </a:cubicBezTo>
                <a:cubicBezTo>
                  <a:pt x="1624073" y="362346"/>
                  <a:pt x="1599368" y="387697"/>
                  <a:pt x="1567221" y="405258"/>
                </a:cubicBezTo>
                <a:cubicBezTo>
                  <a:pt x="1535073" y="422820"/>
                  <a:pt x="1497569" y="431601"/>
                  <a:pt x="1454706" y="431601"/>
                </a:cubicBezTo>
                <a:cubicBezTo>
                  <a:pt x="1388825" y="431601"/>
                  <a:pt x="1337182" y="412204"/>
                  <a:pt x="1299776" y="373409"/>
                </a:cubicBezTo>
                <a:cubicBezTo>
                  <a:pt x="1262371" y="334615"/>
                  <a:pt x="1243668" y="281483"/>
                  <a:pt x="1243668" y="214014"/>
                </a:cubicBezTo>
                <a:cubicBezTo>
                  <a:pt x="1243668" y="146744"/>
                  <a:pt x="1262321" y="94257"/>
                  <a:pt x="1299627" y="56554"/>
                </a:cubicBezTo>
                <a:cubicBezTo>
                  <a:pt x="1336934" y="18851"/>
                  <a:pt x="1388825" y="0"/>
                  <a:pt x="1455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1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091752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91752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185149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185149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00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59666" y="0"/>
            <a:ext cx="4732337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5154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32911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06686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10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957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7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10075" y="498475"/>
            <a:ext cx="8781927" cy="58610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96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38225" y="2654304"/>
            <a:ext cx="6391275" cy="3629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30925" y="574675"/>
            <a:ext cx="5022851" cy="3225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18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455863" y="674692"/>
            <a:ext cx="2641600" cy="341788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81127" y="1871667"/>
            <a:ext cx="3133725" cy="4224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91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53355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335590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335590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63002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63002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8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89378" y="0"/>
            <a:ext cx="830262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63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369576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802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6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14949" y="-19050"/>
            <a:ext cx="6877051" cy="6877050"/>
          </a:xfrm>
          <a:custGeom>
            <a:avLst/>
            <a:gdLst>
              <a:gd name="connsiteX0" fmla="*/ 7391400 w 7391400"/>
              <a:gd name="connsiteY0" fmla="*/ 0 h 7391400"/>
              <a:gd name="connsiteX1" fmla="*/ 7391400 w 7391400"/>
              <a:gd name="connsiteY1" fmla="*/ 7391400 h 7391400"/>
              <a:gd name="connsiteX2" fmla="*/ 0 w 7391400"/>
              <a:gd name="connsiteY2" fmla="*/ 7391400 h 739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1400" h="7391400">
                <a:moveTo>
                  <a:pt x="7391400" y="0"/>
                </a:moveTo>
                <a:lnTo>
                  <a:pt x="7391400" y="7391400"/>
                </a:lnTo>
                <a:lnTo>
                  <a:pt x="0" y="739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51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251204"/>
            <a:ext cx="12192000" cy="36067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6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" y="342900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2504" y="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38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5800" y="100965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48651" y="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72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76438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915834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271715" y="1935166"/>
            <a:ext cx="7643812" cy="2987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9920290" y="1"/>
            <a:ext cx="22717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5798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500965" y="3428659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470207" y="-1732588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2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0676" y="4"/>
            <a:ext cx="8061325" cy="21447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260071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129575" y="4714879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07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94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8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00576" y="1875359"/>
            <a:ext cx="2990851" cy="4031957"/>
          </a:xfrm>
          <a:prstGeom prst="roundRect">
            <a:avLst>
              <a:gd name="adj" fmla="val 1623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2192000 w 12192000"/>
              <a:gd name="connsiteY1" fmla="*/ 5233271 h 6858000"/>
              <a:gd name="connsiteX2" fmla="*/ 0 w 12192000"/>
              <a:gd name="connsiteY2" fmla="*/ 6858000 h 6858000"/>
              <a:gd name="connsiteX3" fmla="*/ 0 w 12192000"/>
              <a:gd name="connsiteY3" fmla="*/ 1624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2192000" y="5233271"/>
                </a:lnTo>
                <a:lnTo>
                  <a:pt x="0" y="6858000"/>
                </a:lnTo>
                <a:lnTo>
                  <a:pt x="0" y="16247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433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77937" y="4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77937" y="5291141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74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23659" y="1556657"/>
            <a:ext cx="3744687" cy="3744686"/>
          </a:xfrm>
          <a:custGeom>
            <a:avLst/>
            <a:gdLst>
              <a:gd name="connsiteX0" fmla="*/ 1872343 w 3744686"/>
              <a:gd name="connsiteY0" fmla="*/ 0 h 3744686"/>
              <a:gd name="connsiteX1" fmla="*/ 3744686 w 3744686"/>
              <a:gd name="connsiteY1" fmla="*/ 0 h 3744686"/>
              <a:gd name="connsiteX2" fmla="*/ 3744686 w 3744686"/>
              <a:gd name="connsiteY2" fmla="*/ 1872343 h 3744686"/>
              <a:gd name="connsiteX3" fmla="*/ 1872343 w 3744686"/>
              <a:gd name="connsiteY3" fmla="*/ 3744686 h 3744686"/>
              <a:gd name="connsiteX4" fmla="*/ 0 w 3744686"/>
              <a:gd name="connsiteY4" fmla="*/ 1872343 h 3744686"/>
              <a:gd name="connsiteX5" fmla="*/ 1872343 w 3744686"/>
              <a:gd name="connsiteY5" fmla="*/ 0 h 374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4686" h="3744686">
                <a:moveTo>
                  <a:pt x="1872343" y="0"/>
                </a:moveTo>
                <a:lnTo>
                  <a:pt x="3744686" y="0"/>
                </a:lnTo>
                <a:lnTo>
                  <a:pt x="3744686" y="1872343"/>
                </a:lnTo>
                <a:cubicBezTo>
                  <a:pt x="3744686" y="2906409"/>
                  <a:pt x="2906409" y="3744686"/>
                  <a:pt x="1872343" y="3744686"/>
                </a:cubicBezTo>
                <a:cubicBezTo>
                  <a:pt x="838277" y="3744686"/>
                  <a:pt x="0" y="2906409"/>
                  <a:pt x="0" y="1872343"/>
                </a:cubicBezTo>
                <a:cubicBezTo>
                  <a:pt x="0" y="838277"/>
                  <a:pt x="838277" y="0"/>
                  <a:pt x="18723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7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193736" y="4698124"/>
            <a:ext cx="5984805" cy="1623848"/>
          </a:xfrm>
          <a:custGeom>
            <a:avLst/>
            <a:gdLst>
              <a:gd name="connsiteX0" fmla="*/ 34166 w 5984805"/>
              <a:gd name="connsiteY0" fmla="*/ 0 h 1623848"/>
              <a:gd name="connsiteX1" fmla="*/ 5950639 w 5984805"/>
              <a:gd name="connsiteY1" fmla="*/ 0 h 1623848"/>
              <a:gd name="connsiteX2" fmla="*/ 5984805 w 5984805"/>
              <a:gd name="connsiteY2" fmla="*/ 34166 h 1623848"/>
              <a:gd name="connsiteX3" fmla="*/ 5984805 w 5984805"/>
              <a:gd name="connsiteY3" fmla="*/ 1589682 h 1623848"/>
              <a:gd name="connsiteX4" fmla="*/ 5950639 w 5984805"/>
              <a:gd name="connsiteY4" fmla="*/ 1623848 h 1623848"/>
              <a:gd name="connsiteX5" fmla="*/ 34166 w 5984805"/>
              <a:gd name="connsiteY5" fmla="*/ 1623848 h 1623848"/>
              <a:gd name="connsiteX6" fmla="*/ 0 w 5984805"/>
              <a:gd name="connsiteY6" fmla="*/ 1589682 h 1623848"/>
              <a:gd name="connsiteX7" fmla="*/ 0 w 5984805"/>
              <a:gd name="connsiteY7" fmla="*/ 34166 h 1623848"/>
              <a:gd name="connsiteX8" fmla="*/ 34166 w 5984805"/>
              <a:gd name="connsiteY8" fmla="*/ 0 h 162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4805" h="1623848">
                <a:moveTo>
                  <a:pt x="34166" y="0"/>
                </a:moveTo>
                <a:lnTo>
                  <a:pt x="5950639" y="0"/>
                </a:lnTo>
                <a:cubicBezTo>
                  <a:pt x="5969508" y="0"/>
                  <a:pt x="5984805" y="15297"/>
                  <a:pt x="5984805" y="34166"/>
                </a:cubicBezTo>
                <a:lnTo>
                  <a:pt x="5984805" y="1589682"/>
                </a:lnTo>
                <a:cubicBezTo>
                  <a:pt x="5984805" y="1608551"/>
                  <a:pt x="5969508" y="1623848"/>
                  <a:pt x="5950639" y="1623848"/>
                </a:cubicBezTo>
                <a:lnTo>
                  <a:pt x="34166" y="1623848"/>
                </a:lnTo>
                <a:cubicBezTo>
                  <a:pt x="15297" y="1623848"/>
                  <a:pt x="0" y="1608551"/>
                  <a:pt x="0" y="1589682"/>
                </a:cubicBezTo>
                <a:lnTo>
                  <a:pt x="0" y="34166"/>
                </a:lnTo>
                <a:cubicBezTo>
                  <a:pt x="0" y="15297"/>
                  <a:pt x="15297" y="0"/>
                  <a:pt x="34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0595" y="15376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30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73700" y="3962400"/>
            <a:ext cx="1244600" cy="12446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968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293001" y="1788510"/>
            <a:ext cx="2578201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207002" y="1788510"/>
            <a:ext cx="1453812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750170" y="1788510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50170" y="2811597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33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0595" y="43951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87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3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995" y="3484183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896131" y="4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3000" y="1741491"/>
            <a:ext cx="2616200" cy="3375025"/>
          </a:xfrm>
          <a:prstGeom prst="rect">
            <a:avLst/>
          </a:prstGeom>
          <a:effectLst>
            <a:outerShdw blurRad="254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68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099606" y="-3322234"/>
            <a:ext cx="15141163" cy="15808765"/>
          </a:xfrm>
          <a:custGeom>
            <a:avLst/>
            <a:gdLst>
              <a:gd name="connsiteX0" fmla="*/ 15141162 w 15141162"/>
              <a:gd name="connsiteY0" fmla="*/ 0 h 15808765"/>
              <a:gd name="connsiteX1" fmla="*/ 12283297 w 15141162"/>
              <a:gd name="connsiteY1" fmla="*/ 15808765 h 15808765"/>
              <a:gd name="connsiteX2" fmla="*/ 0 w 15141162"/>
              <a:gd name="connsiteY2" fmla="*/ 5369323 h 158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1162" h="15808765">
                <a:moveTo>
                  <a:pt x="15141162" y="0"/>
                </a:moveTo>
                <a:lnTo>
                  <a:pt x="12283297" y="15808765"/>
                </a:lnTo>
                <a:lnTo>
                  <a:pt x="0" y="5369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1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71663 w 12192000"/>
              <a:gd name="connsiteY1" fmla="*/ 0 h 6858000"/>
              <a:gd name="connsiteX2" fmla="*/ 12192000 w 12192000"/>
              <a:gd name="connsiteY2" fmla="*/ 6858000 h 6858000"/>
              <a:gd name="connsiteX3" fmla="*/ 5620337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71663" y="0"/>
                </a:lnTo>
                <a:lnTo>
                  <a:pt x="12192000" y="6858000"/>
                </a:lnTo>
                <a:lnTo>
                  <a:pt x="562033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53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6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28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064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07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501" y="1282700"/>
            <a:ext cx="7365069" cy="55238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rot="17902550">
            <a:off x="2334519" y="1785222"/>
            <a:ext cx="1975764" cy="3968975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764" h="3968975">
                <a:moveTo>
                  <a:pt x="29554" y="0"/>
                </a:moveTo>
                <a:lnTo>
                  <a:pt x="1707144" y="542574"/>
                </a:lnTo>
                <a:lnTo>
                  <a:pt x="1975764" y="3968975"/>
                </a:lnTo>
                <a:lnTo>
                  <a:pt x="0" y="3916564"/>
                </a:lnTo>
                <a:lnTo>
                  <a:pt x="29554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17902550">
            <a:off x="2274558" y="1454111"/>
            <a:ext cx="2027244" cy="4105633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1975764"/>
              <a:gd name="connsiteY0" fmla="*/ 0 h 3968975"/>
              <a:gd name="connsiteX1" fmla="*/ 1756653 w 1975764"/>
              <a:gd name="connsiteY1" fmla="*/ 580785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2056798"/>
              <a:gd name="connsiteY0" fmla="*/ 0 h 4105633"/>
              <a:gd name="connsiteX1" fmla="*/ 1756653 w 2056798"/>
              <a:gd name="connsiteY1" fmla="*/ 580785 h 4105633"/>
              <a:gd name="connsiteX2" fmla="*/ 2056798 w 2056798"/>
              <a:gd name="connsiteY2" fmla="*/ 4105633 h 4105633"/>
              <a:gd name="connsiteX3" fmla="*/ 0 w 2056798"/>
              <a:gd name="connsiteY3" fmla="*/ 3916564 h 4105633"/>
              <a:gd name="connsiteX4" fmla="*/ 29554 w 2056798"/>
              <a:gd name="connsiteY4" fmla="*/ 0 h 4105633"/>
              <a:gd name="connsiteX0" fmla="*/ 0 w 2027244"/>
              <a:gd name="connsiteY0" fmla="*/ 0 h 4105633"/>
              <a:gd name="connsiteX1" fmla="*/ 1727099 w 2027244"/>
              <a:gd name="connsiteY1" fmla="*/ 580785 h 4105633"/>
              <a:gd name="connsiteX2" fmla="*/ 2027244 w 2027244"/>
              <a:gd name="connsiteY2" fmla="*/ 4105633 h 4105633"/>
              <a:gd name="connsiteX3" fmla="*/ 2419 w 2027244"/>
              <a:gd name="connsiteY3" fmla="*/ 4029203 h 4105633"/>
              <a:gd name="connsiteX4" fmla="*/ 0 w 2027244"/>
              <a:gd name="connsiteY4" fmla="*/ 0 h 4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44" h="4105633">
                <a:moveTo>
                  <a:pt x="0" y="0"/>
                </a:moveTo>
                <a:lnTo>
                  <a:pt x="1727099" y="580785"/>
                </a:lnTo>
                <a:lnTo>
                  <a:pt x="2027244" y="4105633"/>
                </a:lnTo>
                <a:lnTo>
                  <a:pt x="2419" y="4029203"/>
                </a:lnTo>
                <a:cubicBezTo>
                  <a:pt x="1613" y="2686135"/>
                  <a:pt x="806" y="1343068"/>
                  <a:pt x="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3" y="1462255"/>
            <a:ext cx="4012459" cy="467581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19854443">
            <a:off x="1691852" y="1838898"/>
            <a:ext cx="2032789" cy="3359876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789" h="3359876">
                <a:moveTo>
                  <a:pt x="0" y="0"/>
                </a:moveTo>
                <a:lnTo>
                  <a:pt x="1803277" y="119440"/>
                </a:lnTo>
                <a:lnTo>
                  <a:pt x="2032789" y="3283941"/>
                </a:lnTo>
                <a:lnTo>
                  <a:pt x="19065" y="335987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 rot="19854443">
            <a:off x="1863807" y="1397985"/>
            <a:ext cx="2194088" cy="3537077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088" h="3537077">
                <a:moveTo>
                  <a:pt x="0" y="0"/>
                </a:moveTo>
                <a:lnTo>
                  <a:pt x="1887449" y="144475"/>
                </a:lnTo>
                <a:lnTo>
                  <a:pt x="2194088" y="3493594"/>
                </a:lnTo>
                <a:lnTo>
                  <a:pt x="73068" y="3537077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19854443">
            <a:off x="2077880" y="717518"/>
            <a:ext cx="2426573" cy="3861848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  <a:gd name="connsiteX0" fmla="*/ 0 w 2426573"/>
              <a:gd name="connsiteY0" fmla="*/ 0 h 3781008"/>
              <a:gd name="connsiteX1" fmla="*/ 1887449 w 2426573"/>
              <a:gd name="connsiteY1" fmla="*/ 144475 h 3781008"/>
              <a:gd name="connsiteX2" fmla="*/ 2426573 w 2426573"/>
              <a:gd name="connsiteY2" fmla="*/ 3781008 h 3781008"/>
              <a:gd name="connsiteX3" fmla="*/ 73068 w 2426573"/>
              <a:gd name="connsiteY3" fmla="*/ 3537077 h 3781008"/>
              <a:gd name="connsiteX4" fmla="*/ 0 w 2426573"/>
              <a:gd name="connsiteY4" fmla="*/ 0 h 3781008"/>
              <a:gd name="connsiteX0" fmla="*/ 0 w 2426573"/>
              <a:gd name="connsiteY0" fmla="*/ 0 h 3861848"/>
              <a:gd name="connsiteX1" fmla="*/ 1887449 w 2426573"/>
              <a:gd name="connsiteY1" fmla="*/ 14447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  <a:gd name="connsiteX0" fmla="*/ 0 w 2426573"/>
              <a:gd name="connsiteY0" fmla="*/ 0 h 3861848"/>
              <a:gd name="connsiteX1" fmla="*/ 2026662 w 2426573"/>
              <a:gd name="connsiteY1" fmla="*/ 17833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573" h="3861848">
                <a:moveTo>
                  <a:pt x="0" y="0"/>
                </a:moveTo>
                <a:lnTo>
                  <a:pt x="2026662" y="178335"/>
                </a:lnTo>
                <a:lnTo>
                  <a:pt x="2426573" y="3781008"/>
                </a:lnTo>
                <a:lnTo>
                  <a:pt x="137613" y="3861848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93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29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532258">
            <a:off x="7205913" y="2174583"/>
            <a:ext cx="1121163" cy="1931112"/>
          </a:xfrm>
          <a:custGeom>
            <a:avLst/>
            <a:gdLst>
              <a:gd name="connsiteX0" fmla="*/ 0 w 838200"/>
              <a:gd name="connsiteY0" fmla="*/ 0 h 1866900"/>
              <a:gd name="connsiteX1" fmla="*/ 838200 w 838200"/>
              <a:gd name="connsiteY1" fmla="*/ 0 h 1866900"/>
              <a:gd name="connsiteX2" fmla="*/ 838200 w 838200"/>
              <a:gd name="connsiteY2" fmla="*/ 1866900 h 1866900"/>
              <a:gd name="connsiteX3" fmla="*/ 0 w 838200"/>
              <a:gd name="connsiteY3" fmla="*/ 1866900 h 1866900"/>
              <a:gd name="connsiteX4" fmla="*/ 0 w 838200"/>
              <a:gd name="connsiteY4" fmla="*/ 0 h 1866900"/>
              <a:gd name="connsiteX0" fmla="*/ 0 w 985404"/>
              <a:gd name="connsiteY0" fmla="*/ 75996 h 1942896"/>
              <a:gd name="connsiteX1" fmla="*/ 985404 w 985404"/>
              <a:gd name="connsiteY1" fmla="*/ 0 h 1942896"/>
              <a:gd name="connsiteX2" fmla="*/ 838200 w 985404"/>
              <a:gd name="connsiteY2" fmla="*/ 1942896 h 1942896"/>
              <a:gd name="connsiteX3" fmla="*/ 0 w 985404"/>
              <a:gd name="connsiteY3" fmla="*/ 1942896 h 1942896"/>
              <a:gd name="connsiteX4" fmla="*/ 0 w 985404"/>
              <a:gd name="connsiteY4" fmla="*/ 75996 h 1942896"/>
              <a:gd name="connsiteX0" fmla="*/ 0 w 991334"/>
              <a:gd name="connsiteY0" fmla="*/ 75996 h 1942896"/>
              <a:gd name="connsiteX1" fmla="*/ 985404 w 991334"/>
              <a:gd name="connsiteY1" fmla="*/ 0 h 1942896"/>
              <a:gd name="connsiteX2" fmla="*/ 991334 w 991334"/>
              <a:gd name="connsiteY2" fmla="*/ 1874007 h 1942896"/>
              <a:gd name="connsiteX3" fmla="*/ 0 w 991334"/>
              <a:gd name="connsiteY3" fmla="*/ 1942896 h 1942896"/>
              <a:gd name="connsiteX4" fmla="*/ 0 w 991334"/>
              <a:gd name="connsiteY4" fmla="*/ 75996 h 1942896"/>
              <a:gd name="connsiteX0" fmla="*/ 106260 w 1097594"/>
              <a:gd name="connsiteY0" fmla="*/ 75996 h 1920921"/>
              <a:gd name="connsiteX1" fmla="*/ 1091664 w 1097594"/>
              <a:gd name="connsiteY1" fmla="*/ 0 h 1920921"/>
              <a:gd name="connsiteX2" fmla="*/ 1097594 w 1097594"/>
              <a:gd name="connsiteY2" fmla="*/ 1874007 h 1920921"/>
              <a:gd name="connsiteX3" fmla="*/ 0 w 1097594"/>
              <a:gd name="connsiteY3" fmla="*/ 1920921 h 1920921"/>
              <a:gd name="connsiteX4" fmla="*/ 106260 w 1097594"/>
              <a:gd name="connsiteY4" fmla="*/ 75996 h 1920921"/>
              <a:gd name="connsiteX0" fmla="*/ 0 w 1111628"/>
              <a:gd name="connsiteY0" fmla="*/ 149399 h 1920921"/>
              <a:gd name="connsiteX1" fmla="*/ 1105698 w 1111628"/>
              <a:gd name="connsiteY1" fmla="*/ 0 h 1920921"/>
              <a:gd name="connsiteX2" fmla="*/ 1111628 w 1111628"/>
              <a:gd name="connsiteY2" fmla="*/ 1874007 h 1920921"/>
              <a:gd name="connsiteX3" fmla="*/ 14034 w 1111628"/>
              <a:gd name="connsiteY3" fmla="*/ 1920921 h 1920921"/>
              <a:gd name="connsiteX4" fmla="*/ 0 w 1111628"/>
              <a:gd name="connsiteY4" fmla="*/ 149399 h 1920921"/>
              <a:gd name="connsiteX0" fmla="*/ 0 w 1117537"/>
              <a:gd name="connsiteY0" fmla="*/ 157632 h 1929154"/>
              <a:gd name="connsiteX1" fmla="*/ 1117267 w 1117537"/>
              <a:gd name="connsiteY1" fmla="*/ 0 h 1929154"/>
              <a:gd name="connsiteX2" fmla="*/ 1111628 w 1117537"/>
              <a:gd name="connsiteY2" fmla="*/ 1882240 h 1929154"/>
              <a:gd name="connsiteX3" fmla="*/ 14034 w 1117537"/>
              <a:gd name="connsiteY3" fmla="*/ 1929154 h 1929154"/>
              <a:gd name="connsiteX4" fmla="*/ 0 w 1117537"/>
              <a:gd name="connsiteY4" fmla="*/ 157632 h 1929154"/>
              <a:gd name="connsiteX0" fmla="*/ 0 w 1109105"/>
              <a:gd name="connsiteY0" fmla="*/ 149889 h 1929154"/>
              <a:gd name="connsiteX1" fmla="*/ 1108835 w 1109105"/>
              <a:gd name="connsiteY1" fmla="*/ 0 h 1929154"/>
              <a:gd name="connsiteX2" fmla="*/ 1103196 w 1109105"/>
              <a:gd name="connsiteY2" fmla="*/ 1882240 h 1929154"/>
              <a:gd name="connsiteX3" fmla="*/ 5602 w 1109105"/>
              <a:gd name="connsiteY3" fmla="*/ 1929154 h 1929154"/>
              <a:gd name="connsiteX4" fmla="*/ 0 w 1109105"/>
              <a:gd name="connsiteY4" fmla="*/ 149889 h 1929154"/>
              <a:gd name="connsiteX0" fmla="*/ 0 w 1121163"/>
              <a:gd name="connsiteY0" fmla="*/ 154984 h 1929154"/>
              <a:gd name="connsiteX1" fmla="*/ 1120893 w 1121163"/>
              <a:gd name="connsiteY1" fmla="*/ 0 h 1929154"/>
              <a:gd name="connsiteX2" fmla="*/ 1115254 w 1121163"/>
              <a:gd name="connsiteY2" fmla="*/ 1882240 h 1929154"/>
              <a:gd name="connsiteX3" fmla="*/ 17660 w 1121163"/>
              <a:gd name="connsiteY3" fmla="*/ 1929154 h 1929154"/>
              <a:gd name="connsiteX4" fmla="*/ 0 w 1121163"/>
              <a:gd name="connsiteY4" fmla="*/ 154984 h 1929154"/>
              <a:gd name="connsiteX0" fmla="*/ 0 w 1121163"/>
              <a:gd name="connsiteY0" fmla="*/ 154984 h 1931112"/>
              <a:gd name="connsiteX1" fmla="*/ 1120893 w 1121163"/>
              <a:gd name="connsiteY1" fmla="*/ 0 h 1931112"/>
              <a:gd name="connsiteX2" fmla="*/ 1115254 w 1121163"/>
              <a:gd name="connsiteY2" fmla="*/ 1882240 h 1931112"/>
              <a:gd name="connsiteX3" fmla="*/ 5111 w 1121163"/>
              <a:gd name="connsiteY3" fmla="*/ 1931112 h 1931112"/>
              <a:gd name="connsiteX4" fmla="*/ 0 w 1121163"/>
              <a:gd name="connsiteY4" fmla="*/ 154984 h 19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163" h="1931112">
                <a:moveTo>
                  <a:pt x="0" y="154984"/>
                </a:moveTo>
                <a:lnTo>
                  <a:pt x="1120893" y="0"/>
                </a:lnTo>
                <a:cubicBezTo>
                  <a:pt x="1122870" y="624669"/>
                  <a:pt x="1113277" y="1257571"/>
                  <a:pt x="1115254" y="1882240"/>
                </a:cubicBezTo>
                <a:lnTo>
                  <a:pt x="5111" y="1931112"/>
                </a:lnTo>
                <a:cubicBezTo>
                  <a:pt x="3244" y="1338024"/>
                  <a:pt x="1867" y="748072"/>
                  <a:pt x="0" y="154984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84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73637" y="1450978"/>
            <a:ext cx="2239963" cy="396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79361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183945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74777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7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81351" y="0"/>
            <a:ext cx="3505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88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08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623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1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537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E85C-7084-4FB8-871B-B8763BC09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228-5302-43B7-9C21-FB58F8C49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3C758-57AC-4089-8D73-B6766777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EAFC-3A8E-4F1C-9E44-F4EC53ED2883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D3A8-4F4D-4E18-8790-B8782538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4523F-7406-4424-B953-3078B813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ECADC-67CC-46A9-8945-CFC4393E3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8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53101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10188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39190" y="3429000"/>
            <a:ext cx="34528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01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34972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2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91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575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344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45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569277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824541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989889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155237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89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595101" y="6437622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7485" y="6453011"/>
            <a:ext cx="1337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www.website.com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1129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3468" y="2839925"/>
            <a:ext cx="6945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Task Refactoring</a:t>
            </a:r>
            <a:endParaRPr lang="id-ID" sz="80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C23991-D3FB-43A6-8844-8A872D0F687D}"/>
              </a:ext>
            </a:extLst>
          </p:cNvPr>
          <p:cNvGrpSpPr/>
          <p:nvPr/>
        </p:nvGrpSpPr>
        <p:grpSpPr>
          <a:xfrm>
            <a:off x="1233467" y="4096747"/>
            <a:ext cx="9819225" cy="523219"/>
            <a:chOff x="4199812" y="4048049"/>
            <a:chExt cx="3792383" cy="199855"/>
          </a:xfrm>
        </p:grpSpPr>
        <p:sp>
          <p:nvSpPr>
            <p:cNvPr id="9" name="TextBox 8"/>
            <p:cNvSpPr txBox="1"/>
            <p:nvPr/>
          </p:nvSpPr>
          <p:spPr>
            <a:xfrm>
              <a:off x="4993545" y="4048049"/>
              <a:ext cx="2204955" cy="1998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Maximizing Your Personal Throughput</a:t>
              </a:r>
              <a:endParaRPr lang="id-ID" sz="2800" dirty="0">
                <a:solidFill>
                  <a:schemeClr val="accent5">
                    <a:lumMod val="75000"/>
                  </a:schemeClr>
                </a:solidFill>
                <a:latin typeface="Aller Light" panose="02000503000000020004" pitchFamily="2" charset="0"/>
              </a:endParaRPr>
            </a:p>
          </p:txBody>
        </p:sp>
        <p:grpSp>
          <p:nvGrpSpPr>
            <p:cNvPr id="1027" name="Group 1026"/>
            <p:cNvGrpSpPr/>
            <p:nvPr/>
          </p:nvGrpSpPr>
          <p:grpSpPr>
            <a:xfrm>
              <a:off x="4199812" y="4117195"/>
              <a:ext cx="3792383" cy="0"/>
              <a:chOff x="4199809" y="4117195"/>
              <a:chExt cx="3792382" cy="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199809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360128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 descr="DEL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52" y="5599787"/>
            <a:ext cx="3933151" cy="9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09600" y="5476877"/>
            <a:ext cx="6604000" cy="118183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Eric Lynn</a:t>
            </a:r>
          </a:p>
          <a:p>
            <a:r>
              <a:rPr lang="en-US" dirty="0"/>
              <a:t>DeltaPoint Solutions</a:t>
            </a:r>
          </a:p>
          <a:p>
            <a:r>
              <a:rPr lang="en-US" dirty="0"/>
              <a:t>@deltapoint</a:t>
            </a:r>
          </a:p>
        </p:txBody>
      </p:sp>
    </p:spTree>
    <p:extLst>
      <p:ext uri="{BB962C8B-B14F-4D97-AF65-F5344CB8AC3E}">
        <p14:creationId xmlns:p14="http://schemas.microsoft.com/office/powerpoint/2010/main" val="146963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owler's refactoring catalog image high definition">
            <a:extLst>
              <a:ext uri="{FF2B5EF4-FFF2-40B4-BE49-F238E27FC236}">
                <a16:creationId xmlns:a16="http://schemas.microsoft.com/office/drawing/2014/main" id="{562E83EE-0004-4FAF-B5C9-79DE62E4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762125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4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Value of Refactoring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3" y="1924205"/>
            <a:ext cx="27885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Refactor to understand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6083025" y="3005479"/>
            <a:ext cx="36720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Refactor to improve the design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6" y="4011745"/>
            <a:ext cx="54440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Refactor to allow change to happen smoothly and efficiently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F54D0E-B27E-4A58-A1D9-9EE981901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46" y="3168326"/>
            <a:ext cx="1142079" cy="14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4397C9-961A-4711-82E9-34EC8CB26C91}"/>
              </a:ext>
            </a:extLst>
          </p:cNvPr>
          <p:cNvSpPr/>
          <p:nvPr/>
        </p:nvSpPr>
        <p:spPr>
          <a:xfrm>
            <a:off x="6083023" y="5275097"/>
            <a:ext cx="54440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Others?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73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BB73132-5A6A-408C-A52A-D5C326DC7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0"/>
          <a:stretch/>
        </p:blipFill>
        <p:spPr bwMode="auto">
          <a:xfrm>
            <a:off x="3670284" y="210465"/>
            <a:ext cx="4851431" cy="64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6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Task Refactoring Catalog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6248770" y="158912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7647618" y="1880665"/>
            <a:ext cx="32194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Promote Candidate to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7647620" y="2500734"/>
            <a:ext cx="23266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Promote to Project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7647621" y="3120803"/>
            <a:ext cx="29643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Pull from Calendar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397C9-961A-4711-82E9-34EC8CB26C91}"/>
              </a:ext>
            </a:extLst>
          </p:cNvPr>
          <p:cNvSpPr/>
          <p:nvPr/>
        </p:nvSpPr>
        <p:spPr>
          <a:xfrm>
            <a:off x="7647618" y="3740872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Push to Calendar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9C8916F-810E-4D53-AB5B-5CC2345BD759}"/>
              </a:ext>
            </a:extLst>
          </p:cNvPr>
          <p:cNvSpPr/>
          <p:nvPr/>
        </p:nvSpPr>
        <p:spPr>
          <a:xfrm flipH="1">
            <a:off x="3922108" y="158912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93499-ED12-4EE9-AD1B-119410B3B34D}"/>
              </a:ext>
            </a:extLst>
          </p:cNvPr>
          <p:cNvSpPr/>
          <p:nvPr/>
        </p:nvSpPr>
        <p:spPr>
          <a:xfrm>
            <a:off x="7647618" y="4360941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Rename to Actionable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E7A63-CE34-44BF-8B75-E6D02EE4C1B9}"/>
              </a:ext>
            </a:extLst>
          </p:cNvPr>
          <p:cNvSpPr/>
          <p:nvPr/>
        </p:nvSpPr>
        <p:spPr>
          <a:xfrm>
            <a:off x="7647618" y="4981010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Remove Low-Value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A421D-0FD1-4D23-AF95-4F9428D33F8D}"/>
              </a:ext>
            </a:extLst>
          </p:cNvPr>
          <p:cNvSpPr/>
          <p:nvPr/>
        </p:nvSpPr>
        <p:spPr>
          <a:xfrm>
            <a:off x="7647618" y="5601079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Split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F2CA4-7DD3-4BD1-AA0E-8909154FE903}"/>
              </a:ext>
            </a:extLst>
          </p:cNvPr>
          <p:cNvSpPr/>
          <p:nvPr/>
        </p:nvSpPr>
        <p:spPr>
          <a:xfrm>
            <a:off x="890251" y="1731385"/>
            <a:ext cx="14947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Enable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9CDD45-8204-4790-8851-BEF029E2782F}"/>
              </a:ext>
            </a:extLst>
          </p:cNvPr>
          <p:cNvSpPr/>
          <p:nvPr/>
        </p:nvSpPr>
        <p:spPr>
          <a:xfrm>
            <a:off x="890253" y="2306969"/>
            <a:ext cx="23857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Decompose Project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5E3B7-D159-4959-8FB5-324B59227E25}"/>
              </a:ext>
            </a:extLst>
          </p:cNvPr>
          <p:cNvSpPr/>
          <p:nvPr/>
        </p:nvSpPr>
        <p:spPr>
          <a:xfrm>
            <a:off x="890254" y="2882553"/>
            <a:ext cx="29643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Delegate and Await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3CF4FC-B6F9-4CA7-92C7-4415B223FA0C}"/>
              </a:ext>
            </a:extLst>
          </p:cNvPr>
          <p:cNvSpPr/>
          <p:nvPr/>
        </p:nvSpPr>
        <p:spPr>
          <a:xfrm>
            <a:off x="890251" y="3458137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Delegate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462404-CE84-43A6-AAC3-F84191217E6C}"/>
              </a:ext>
            </a:extLst>
          </p:cNvPr>
          <p:cNvSpPr/>
          <p:nvPr/>
        </p:nvSpPr>
        <p:spPr>
          <a:xfrm>
            <a:off x="890251" y="4033721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Demote Project to 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759AB-86B5-459C-B9A7-59E1A4E889A0}"/>
              </a:ext>
            </a:extLst>
          </p:cNvPr>
          <p:cNvSpPr/>
          <p:nvPr/>
        </p:nvSpPr>
        <p:spPr>
          <a:xfrm>
            <a:off x="890251" y="4609305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Demote to Backlog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8EC5F-85FB-4B2C-9137-2F3DDB5DF958}"/>
              </a:ext>
            </a:extLst>
          </p:cNvPr>
          <p:cNvSpPr/>
          <p:nvPr/>
        </p:nvSpPr>
        <p:spPr>
          <a:xfrm>
            <a:off x="890251" y="5760471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Extract Project from Goal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EE4B6-0994-4007-B23A-13BAB55062F5}"/>
              </a:ext>
            </a:extLst>
          </p:cNvPr>
          <p:cNvSpPr/>
          <p:nvPr/>
        </p:nvSpPr>
        <p:spPr>
          <a:xfrm>
            <a:off x="890251" y="5184889"/>
            <a:ext cx="32816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Demote to Candidate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25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 result for images high def circular saw blade">
            <a:extLst>
              <a:ext uri="{FF2B5EF4-FFF2-40B4-BE49-F238E27FC236}">
                <a16:creationId xmlns:a16="http://schemas.microsoft.com/office/drawing/2014/main" id="{53E4AAB6-9C92-4925-9646-28B6C3CF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28700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3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lock image high definition">
            <a:extLst>
              <a:ext uri="{FF2B5EF4-FFF2-40B4-BE49-F238E27FC236}">
                <a16:creationId xmlns:a16="http://schemas.microsoft.com/office/drawing/2014/main" id="{6EDD6226-64B8-4171-AF98-217B342C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33" y="70339"/>
            <a:ext cx="12868275" cy="67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9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jackie joyner kersee images high def">
            <a:extLst>
              <a:ext uri="{FF2B5EF4-FFF2-40B4-BE49-F238E27FC236}">
                <a16:creationId xmlns:a16="http://schemas.microsoft.com/office/drawing/2014/main" id="{B5F9D2EE-3125-4E30-BA30-6BFC9379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337166"/>
            <a:ext cx="73152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jackie joyner kersee medals">
            <a:extLst>
              <a:ext uri="{FF2B5EF4-FFF2-40B4-BE49-F238E27FC236}">
                <a16:creationId xmlns:a16="http://schemas.microsoft.com/office/drawing/2014/main" id="{6B95494F-B514-423B-9363-A5D09EB9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02" y="3228391"/>
            <a:ext cx="5651823" cy="316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3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224760" y="1746253"/>
            <a:ext cx="9742480" cy="3365501"/>
            <a:chOff x="1224760" y="1746250"/>
            <a:chExt cx="9742480" cy="3365500"/>
          </a:xfrm>
        </p:grpSpPr>
        <p:sp>
          <p:nvSpPr>
            <p:cNvPr id="7" name="TextBox 6"/>
            <p:cNvSpPr txBox="1"/>
            <p:nvPr/>
          </p:nvSpPr>
          <p:spPr>
            <a:xfrm>
              <a:off x="3397186" y="2105561"/>
              <a:ext cx="5397631" cy="2646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b="1" dirty="0">
                  <a:solidFill>
                    <a:schemeClr val="bg1">
                      <a:lumMod val="85000"/>
                      <a:alpha val="19000"/>
                    </a:schemeClr>
                  </a:solidFill>
                  <a:latin typeface="Aller" panose="02000503030000020004" pitchFamily="2" charset="0"/>
                </a:rPr>
                <a:t>Q &amp; A</a:t>
              </a:r>
              <a:endParaRPr lang="id-ID" sz="16600" b="1" dirty="0">
                <a:solidFill>
                  <a:schemeClr val="bg1">
                    <a:lumMod val="85000"/>
                    <a:alpha val="19000"/>
                  </a:schemeClr>
                </a:solidFill>
                <a:latin typeface="Aller" panose="02000503030000020004" pitchFamily="2" charset="0"/>
              </a:endParaRPr>
            </a:p>
          </p:txBody>
        </p:sp>
        <p:sp>
          <p:nvSpPr>
            <p:cNvPr id="13" name="Half Frame 12"/>
            <p:cNvSpPr/>
            <p:nvPr/>
          </p:nvSpPr>
          <p:spPr>
            <a:xfrm>
              <a:off x="1224760" y="174625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  <p:sp>
          <p:nvSpPr>
            <p:cNvPr id="14" name="Half Frame 13"/>
            <p:cNvSpPr/>
            <p:nvPr/>
          </p:nvSpPr>
          <p:spPr>
            <a:xfrm flipH="1" flipV="1">
              <a:off x="10063960" y="420847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7967" y="2967336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 Q &amp; A</a:t>
            </a:r>
            <a:endParaRPr lang="id-ID" sz="5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D4338F-2A88-42D2-9341-D7E0E7E8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4148"/>
          <a:stretch/>
        </p:blipFill>
        <p:spPr>
          <a:xfrm>
            <a:off x="6114761" y="515332"/>
            <a:ext cx="6288894" cy="451104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BFA44F-A360-42B6-82F6-6A39F3786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898" y="5286619"/>
            <a:ext cx="5704840" cy="115321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3E2B9-C642-426F-A50D-BAABC4A4A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618008"/>
            <a:ext cx="6299934" cy="399813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F466B1-D096-4E54-8A76-938D7A855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262" y="4264986"/>
            <a:ext cx="5582499" cy="2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3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1129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3468" y="2236543"/>
            <a:ext cx="6945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Task Refactoring</a:t>
            </a:r>
            <a:endParaRPr lang="id-ID" sz="80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C23991-D3FB-43A6-8844-8A872D0F687D}"/>
              </a:ext>
            </a:extLst>
          </p:cNvPr>
          <p:cNvGrpSpPr/>
          <p:nvPr/>
        </p:nvGrpSpPr>
        <p:grpSpPr>
          <a:xfrm>
            <a:off x="1233467" y="3881306"/>
            <a:ext cx="9819225" cy="954107"/>
            <a:chOff x="4199812" y="3965755"/>
            <a:chExt cx="3792383" cy="364442"/>
          </a:xfrm>
        </p:grpSpPr>
        <p:sp>
          <p:nvSpPr>
            <p:cNvPr id="9" name="TextBox 8"/>
            <p:cNvSpPr txBox="1"/>
            <p:nvPr/>
          </p:nvSpPr>
          <p:spPr>
            <a:xfrm>
              <a:off x="4993545" y="3965755"/>
              <a:ext cx="2204955" cy="36444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Maximizing Your Personal Throughput</a:t>
              </a:r>
            </a:p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by Sharpening Your “To Do” List</a:t>
              </a:r>
              <a:endParaRPr lang="id-ID" sz="2800" dirty="0">
                <a:solidFill>
                  <a:schemeClr val="accent5">
                    <a:lumMod val="75000"/>
                  </a:schemeClr>
                </a:solidFill>
                <a:latin typeface="Aller Light" panose="02000503000000020004" pitchFamily="2" charset="0"/>
              </a:endParaRPr>
            </a:p>
          </p:txBody>
        </p:sp>
        <p:grpSp>
          <p:nvGrpSpPr>
            <p:cNvPr id="1027" name="Group 1026"/>
            <p:cNvGrpSpPr/>
            <p:nvPr/>
          </p:nvGrpSpPr>
          <p:grpSpPr>
            <a:xfrm>
              <a:off x="4199812" y="4117195"/>
              <a:ext cx="3792383" cy="0"/>
              <a:chOff x="4199809" y="4117195"/>
              <a:chExt cx="3792382" cy="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199809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360128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 descr="DEL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52" y="5599787"/>
            <a:ext cx="3933151" cy="9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09600" y="5476877"/>
            <a:ext cx="6604000" cy="118183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Eric Lynn</a:t>
            </a:r>
          </a:p>
          <a:p>
            <a:r>
              <a:rPr lang="en-US" dirty="0"/>
              <a:t>DeltaPoint Solutions</a:t>
            </a:r>
          </a:p>
          <a:p>
            <a:r>
              <a:rPr lang="en-US" dirty="0"/>
              <a:t>@deltapoint</a:t>
            </a:r>
          </a:p>
        </p:txBody>
      </p:sp>
    </p:spTree>
    <p:extLst>
      <p:ext uri="{BB962C8B-B14F-4D97-AF65-F5344CB8AC3E}">
        <p14:creationId xmlns:p14="http://schemas.microsoft.com/office/powerpoint/2010/main" val="198091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CD4338F-2A88-42D2-9341-D7E0E7E88A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4148"/>
          <a:stretch/>
        </p:blipFill>
        <p:spPr>
          <a:xfrm>
            <a:off x="6114761" y="515332"/>
            <a:ext cx="6288894" cy="451104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BFA44F-A360-42B6-82F6-6A39F3786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2898" y="5286619"/>
            <a:ext cx="5704840" cy="115321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3E2B9-C642-426F-A50D-BAABC4A4A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618008"/>
            <a:ext cx="6299934" cy="399813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F466B1-D096-4E54-8A76-938D7A855B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4262" y="4264986"/>
            <a:ext cx="5582499" cy="2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5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age high def fuzzy ball">
            <a:extLst>
              <a:ext uri="{FF2B5EF4-FFF2-40B4-BE49-F238E27FC236}">
                <a16:creationId xmlns:a16="http://schemas.microsoft.com/office/drawing/2014/main" id="{131A2F56-8179-4C11-91AD-0F1C0ABC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9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22F3D24E-BAE7-4E80-8399-D243FEC1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0"/>
            <a:ext cx="571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88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4" y="247486"/>
            <a:ext cx="519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Key Question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349D3D-C6AB-4A4F-AD6A-20A8656D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5" y="2262187"/>
            <a:ext cx="4953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5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nirvana developer image high def">
            <a:extLst>
              <a:ext uri="{FF2B5EF4-FFF2-40B4-BE49-F238E27FC236}">
                <a16:creationId xmlns:a16="http://schemas.microsoft.com/office/drawing/2014/main" id="{2FBA312C-3A4C-4104-ADD6-BB16D4BD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66" y="1219977"/>
            <a:ext cx="6627067" cy="4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1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573707E3-9A66-44CC-A57F-D2C5D55F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4313"/>
            <a:ext cx="10287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3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E1114-63E6-4FD8-92F4-6C6F3E16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92" y="1344168"/>
            <a:ext cx="668121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F86DC68-D986-4F71-88AC-83A01645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990" y="1711244"/>
            <a:ext cx="2898574" cy="37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rtin Fowler image high definition">
            <a:extLst>
              <a:ext uri="{FF2B5EF4-FFF2-40B4-BE49-F238E27FC236}">
                <a16:creationId xmlns:a16="http://schemas.microsoft.com/office/drawing/2014/main" id="{71B5ACB0-F75A-4992-A625-23AAB956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7452049" cy="74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factoring book image high definition">
            <a:extLst>
              <a:ext uri="{FF2B5EF4-FFF2-40B4-BE49-F238E27FC236}">
                <a16:creationId xmlns:a16="http://schemas.microsoft.com/office/drawing/2014/main" id="{65EECF6B-DB3D-4975-BA69-D52C447B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22" y="4147652"/>
            <a:ext cx="18859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974331-EE36-407D-AFD1-B72DE4030583}"/>
              </a:ext>
            </a:extLst>
          </p:cNvPr>
          <p:cNvSpPr txBox="1"/>
          <p:nvPr/>
        </p:nvSpPr>
        <p:spPr>
          <a:xfrm>
            <a:off x="3981060" y="372416"/>
            <a:ext cx="34709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“Any fool can write code that a computer can understand. Good programmers write code that humans can understand.”</a:t>
            </a:r>
          </a:p>
        </p:txBody>
      </p:sp>
    </p:spTree>
    <p:extLst>
      <p:ext uri="{BB962C8B-B14F-4D97-AF65-F5344CB8AC3E}">
        <p14:creationId xmlns:p14="http://schemas.microsoft.com/office/powerpoint/2010/main" val="272094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tosca shade">
      <a:dk1>
        <a:sysClr val="windowText" lastClr="000000"/>
      </a:dk1>
      <a:lt1>
        <a:sysClr val="window" lastClr="FFFFFF"/>
      </a:lt1>
      <a:dk2>
        <a:srgbClr val="005250"/>
      </a:dk2>
      <a:lt2>
        <a:srgbClr val="E5DEDB"/>
      </a:lt2>
      <a:accent1>
        <a:srgbClr val="1BC1B7"/>
      </a:accent1>
      <a:accent2>
        <a:srgbClr val="AFEEEE"/>
      </a:accent2>
      <a:accent3>
        <a:srgbClr val="08E8DE"/>
      </a:accent3>
      <a:accent4>
        <a:srgbClr val="00CED1"/>
      </a:accent4>
      <a:accent5>
        <a:srgbClr val="248FDB"/>
      </a:accent5>
      <a:accent6>
        <a:srgbClr val="1C72AC"/>
      </a:accent6>
      <a:hlink>
        <a:srgbClr val="008080"/>
      </a:hlink>
      <a:folHlink>
        <a:srgbClr val="00B0A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4378</TotalTime>
  <Words>151</Words>
  <Application>Microsoft Office PowerPoint</Application>
  <PresentationFormat>Widescreen</PresentationFormat>
  <Paragraphs>55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Aller</vt:lpstr>
      <vt:lpstr>Aller Light</vt:lpstr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Eric Lynn</cp:lastModifiedBy>
  <cp:revision>365</cp:revision>
  <cp:lastPrinted>2017-10-16T12:09:01Z</cp:lastPrinted>
  <dcterms:created xsi:type="dcterms:W3CDTF">2016-12-05T02:23:11Z</dcterms:created>
  <dcterms:modified xsi:type="dcterms:W3CDTF">2019-11-14T23:15:08Z</dcterms:modified>
</cp:coreProperties>
</file>